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1" r:id="rId3"/>
    <p:sldId id="289" r:id="rId4"/>
    <p:sldId id="264" r:id="rId5"/>
    <p:sldId id="273" r:id="rId6"/>
    <p:sldId id="274" r:id="rId7"/>
    <p:sldId id="275" r:id="rId8"/>
    <p:sldId id="287" r:id="rId9"/>
    <p:sldId id="288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67" r:id="rId22"/>
  </p:sldIdLst>
  <p:sldSz cx="9144000" cy="6858000" type="screen4x3"/>
  <p:notesSz cx="6858000" cy="9144000"/>
  <p:embeddedFontLst>
    <p:embeddedFont>
      <p:font typeface="Twinkl Light" charset="0"/>
      <p:regular r:id="rId25"/>
    </p:embeddedFont>
    <p:embeddedFont>
      <p:font typeface="Sassoon Infant Rg" panose="02000503030000020003" charset="0"/>
      <p:regular r:id="rId26"/>
      <p:bold r:id="rId27"/>
    </p:embeddedFont>
    <p:embeddedFont>
      <p:font typeface="Tuffy" panose="020B0603060100000000" charset="0"/>
      <p:regular r:id="rId28"/>
      <p:bold r:id="rId29"/>
      <p:italic r:id="rId30"/>
      <p:boldItalic r:id="rId31"/>
    </p:embeddedFont>
    <p:embeddedFont>
      <p:font typeface="Twinkl SemiBold" charset="0"/>
      <p:bold r:id="rId32"/>
    </p:embeddedFont>
    <p:embeddedFont>
      <p:font typeface="Twinkl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1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41"/>
    <a:srgbClr val="F28117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1230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3C1B02-DD64-4535-B213-9EB947557AD1}" type="doc">
      <dgm:prSet loTypeId="urn:microsoft.com/office/officeart/2005/8/layout/cycle8" loCatId="cycle" qsTypeId="urn:microsoft.com/office/officeart/2005/8/quickstyle/simple1" qsCatId="simple" csTypeId="urn:microsoft.com/office/officeart/2005/8/colors/accent4_2" csCatId="accent4" phldr="1"/>
      <dgm:spPr/>
    </dgm:pt>
    <dgm:pt modelId="{8B340982-CDBE-4218-98E6-F7274E1AA74F}">
      <dgm:prSet phldrT="[Text]"/>
      <dgm:spPr/>
      <dgm:t>
        <a:bodyPr/>
        <a:lstStyle/>
        <a:p>
          <a:r>
            <a:rPr lang="en-US" b="1" dirty="0" err="1"/>
            <a:t>embr</a:t>
          </a:r>
          <a:r>
            <a:rPr lang="ro-RO" b="1" dirty="0"/>
            <a:t>i</a:t>
          </a:r>
          <a:r>
            <a:rPr lang="en-US" b="1" dirty="0"/>
            <a:t>o</a:t>
          </a:r>
          <a:r>
            <a:rPr lang="ro-RO" b="1" dirty="0"/>
            <a:t>n</a:t>
          </a:r>
          <a:endParaRPr lang="en-US" b="1" dirty="0"/>
        </a:p>
      </dgm:t>
    </dgm:pt>
    <dgm:pt modelId="{841F892C-50FF-4213-8CF9-FEAC755A2C21}" type="parTrans" cxnId="{5E5B9176-FA70-4794-AD36-852432B36378}">
      <dgm:prSet/>
      <dgm:spPr/>
      <dgm:t>
        <a:bodyPr/>
        <a:lstStyle/>
        <a:p>
          <a:endParaRPr lang="en-US"/>
        </a:p>
      </dgm:t>
    </dgm:pt>
    <dgm:pt modelId="{EC2E52F7-19DC-4F53-8A81-24569E5ED990}" type="sibTrans" cxnId="{5E5B9176-FA70-4794-AD36-852432B36378}">
      <dgm:prSet/>
      <dgm:spPr/>
      <dgm:t>
        <a:bodyPr/>
        <a:lstStyle/>
        <a:p>
          <a:endParaRPr lang="en-US"/>
        </a:p>
      </dgm:t>
    </dgm:pt>
    <dgm:pt modelId="{18815418-0E13-4867-9050-EB8CE2F1020D}">
      <dgm:prSet phldrT="[Text]"/>
      <dgm:spPr/>
      <dgm:t>
        <a:bodyPr/>
        <a:lstStyle/>
        <a:p>
          <a:r>
            <a:rPr lang="ro-RO" b="1" dirty="0"/>
            <a:t>pui</a:t>
          </a:r>
          <a:endParaRPr lang="en-US" b="1" dirty="0"/>
        </a:p>
      </dgm:t>
    </dgm:pt>
    <dgm:pt modelId="{C5F52C07-7A9A-4991-B21B-2B4B8BFC404A}" type="parTrans" cxnId="{8168A4C9-F183-43A1-A3D4-4B4017A2074C}">
      <dgm:prSet/>
      <dgm:spPr/>
      <dgm:t>
        <a:bodyPr/>
        <a:lstStyle/>
        <a:p>
          <a:endParaRPr lang="en-US"/>
        </a:p>
      </dgm:t>
    </dgm:pt>
    <dgm:pt modelId="{8194F3EA-04CE-4BBE-8893-A2351BA2A0C8}" type="sibTrans" cxnId="{8168A4C9-F183-43A1-A3D4-4B4017A2074C}">
      <dgm:prSet/>
      <dgm:spPr/>
      <dgm:t>
        <a:bodyPr/>
        <a:lstStyle/>
        <a:p>
          <a:endParaRPr lang="en-US"/>
        </a:p>
      </dgm:t>
    </dgm:pt>
    <dgm:pt modelId="{FDD925B5-0924-42A2-99E3-BED8AA394224}">
      <dgm:prSet phldrT="[Text]"/>
      <dgm:spPr/>
      <dgm:t>
        <a:bodyPr/>
        <a:lstStyle/>
        <a:p>
          <a:r>
            <a:rPr lang="en-US" b="1" dirty="0"/>
            <a:t>adult</a:t>
          </a:r>
        </a:p>
      </dgm:t>
    </dgm:pt>
    <dgm:pt modelId="{1F17CD86-539F-4A5E-BABD-C8551F6DEB0F}" type="parTrans" cxnId="{879EC686-0D4A-4DAD-8688-8870D8333611}">
      <dgm:prSet/>
      <dgm:spPr/>
      <dgm:t>
        <a:bodyPr/>
        <a:lstStyle/>
        <a:p>
          <a:endParaRPr lang="en-US"/>
        </a:p>
      </dgm:t>
    </dgm:pt>
    <dgm:pt modelId="{149FE87B-7DD1-4187-A2A8-06EA201008B1}" type="sibTrans" cxnId="{879EC686-0D4A-4DAD-8688-8870D8333611}">
      <dgm:prSet/>
      <dgm:spPr/>
      <dgm:t>
        <a:bodyPr/>
        <a:lstStyle/>
        <a:p>
          <a:endParaRPr lang="en-US"/>
        </a:p>
      </dgm:t>
    </dgm:pt>
    <dgm:pt modelId="{A4A83D78-BA50-4964-9440-A2CF93462560}" type="pres">
      <dgm:prSet presAssocID="{0F3C1B02-DD64-4535-B213-9EB947557AD1}" presName="compositeShape" presStyleCnt="0">
        <dgm:presLayoutVars>
          <dgm:chMax val="7"/>
          <dgm:dir/>
          <dgm:resizeHandles val="exact"/>
        </dgm:presLayoutVars>
      </dgm:prSet>
      <dgm:spPr/>
    </dgm:pt>
    <dgm:pt modelId="{C8E67D0F-30A1-46C5-8F77-69CDD206F4CC}" type="pres">
      <dgm:prSet presAssocID="{0F3C1B02-DD64-4535-B213-9EB947557AD1}" presName="wedge1" presStyleLbl="node1" presStyleIdx="0" presStyleCnt="3"/>
      <dgm:spPr/>
      <dgm:t>
        <a:bodyPr/>
        <a:lstStyle/>
        <a:p>
          <a:endParaRPr lang="en-US"/>
        </a:p>
      </dgm:t>
    </dgm:pt>
    <dgm:pt modelId="{8EB0B4D1-7939-405E-A38A-21724F589511}" type="pres">
      <dgm:prSet presAssocID="{0F3C1B02-DD64-4535-B213-9EB947557AD1}" presName="dummy1a" presStyleCnt="0"/>
      <dgm:spPr/>
    </dgm:pt>
    <dgm:pt modelId="{0DA5A042-6FA3-4C67-8BAC-72012CD2374D}" type="pres">
      <dgm:prSet presAssocID="{0F3C1B02-DD64-4535-B213-9EB947557AD1}" presName="dummy1b" presStyleCnt="0"/>
      <dgm:spPr/>
    </dgm:pt>
    <dgm:pt modelId="{B318246F-EF64-4E04-B4C9-9AB588AF6E2B}" type="pres">
      <dgm:prSet presAssocID="{0F3C1B02-DD64-4535-B213-9EB947557AD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0874F-D2AA-47BD-A75C-5929CFE94411}" type="pres">
      <dgm:prSet presAssocID="{0F3C1B02-DD64-4535-B213-9EB947557AD1}" presName="wedge2" presStyleLbl="node1" presStyleIdx="1" presStyleCnt="3"/>
      <dgm:spPr/>
      <dgm:t>
        <a:bodyPr/>
        <a:lstStyle/>
        <a:p>
          <a:endParaRPr lang="en-US"/>
        </a:p>
      </dgm:t>
    </dgm:pt>
    <dgm:pt modelId="{840744D1-75B8-4272-BEB3-43838EB82E85}" type="pres">
      <dgm:prSet presAssocID="{0F3C1B02-DD64-4535-B213-9EB947557AD1}" presName="dummy2a" presStyleCnt="0"/>
      <dgm:spPr/>
    </dgm:pt>
    <dgm:pt modelId="{6EEDE182-D5C8-4345-B3C6-4210EC35E01F}" type="pres">
      <dgm:prSet presAssocID="{0F3C1B02-DD64-4535-B213-9EB947557AD1}" presName="dummy2b" presStyleCnt="0"/>
      <dgm:spPr/>
    </dgm:pt>
    <dgm:pt modelId="{C187FEC2-631D-4857-AB7F-39F6B728024D}" type="pres">
      <dgm:prSet presAssocID="{0F3C1B02-DD64-4535-B213-9EB947557AD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0CF30-DCE8-4A49-B172-A0ADE99AE4BC}" type="pres">
      <dgm:prSet presAssocID="{0F3C1B02-DD64-4535-B213-9EB947557AD1}" presName="wedge3" presStyleLbl="node1" presStyleIdx="2" presStyleCnt="3"/>
      <dgm:spPr/>
      <dgm:t>
        <a:bodyPr/>
        <a:lstStyle/>
        <a:p>
          <a:endParaRPr lang="en-US"/>
        </a:p>
      </dgm:t>
    </dgm:pt>
    <dgm:pt modelId="{CD81962A-CA9E-41F3-9380-F402BA97329C}" type="pres">
      <dgm:prSet presAssocID="{0F3C1B02-DD64-4535-B213-9EB947557AD1}" presName="dummy3a" presStyleCnt="0"/>
      <dgm:spPr/>
    </dgm:pt>
    <dgm:pt modelId="{7FEE6834-E141-4631-B97A-F302E08C6961}" type="pres">
      <dgm:prSet presAssocID="{0F3C1B02-DD64-4535-B213-9EB947557AD1}" presName="dummy3b" presStyleCnt="0"/>
      <dgm:spPr/>
    </dgm:pt>
    <dgm:pt modelId="{90DBBD8E-062D-4C72-9BF4-DA259FDB394E}" type="pres">
      <dgm:prSet presAssocID="{0F3C1B02-DD64-4535-B213-9EB947557AD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8DC9E-8ACB-4832-888D-4D392C2199E4}" type="pres">
      <dgm:prSet presAssocID="{EC2E52F7-19DC-4F53-8A81-24569E5ED990}" presName="arrowWedge1" presStyleLbl="fgSibTrans2D1" presStyleIdx="0" presStyleCnt="3" custLinFactNeighborY="0"/>
      <dgm:spPr/>
    </dgm:pt>
    <dgm:pt modelId="{633AD08C-B437-45C8-AA64-25ADF3174426}" type="pres">
      <dgm:prSet presAssocID="{8194F3EA-04CE-4BBE-8893-A2351BA2A0C8}" presName="arrowWedge2" presStyleLbl="fgSibTrans2D1" presStyleIdx="1" presStyleCnt="3"/>
      <dgm:spPr/>
    </dgm:pt>
    <dgm:pt modelId="{7FBD65ED-B3DB-49AF-8EDF-3375539B14ED}" type="pres">
      <dgm:prSet presAssocID="{149FE87B-7DD1-4187-A2A8-06EA201008B1}" presName="arrowWedge3" presStyleLbl="fgSibTrans2D1" presStyleIdx="2" presStyleCnt="3"/>
      <dgm:spPr/>
    </dgm:pt>
  </dgm:ptLst>
  <dgm:cxnLst>
    <dgm:cxn modelId="{7113C3F5-DF26-4D9D-8926-19FEC5BC4E87}" type="presOf" srcId="{0F3C1B02-DD64-4535-B213-9EB947557AD1}" destId="{A4A83D78-BA50-4964-9440-A2CF93462560}" srcOrd="0" destOrd="0" presId="urn:microsoft.com/office/officeart/2005/8/layout/cycle8"/>
    <dgm:cxn modelId="{879EC686-0D4A-4DAD-8688-8870D8333611}" srcId="{0F3C1B02-DD64-4535-B213-9EB947557AD1}" destId="{FDD925B5-0924-42A2-99E3-BED8AA394224}" srcOrd="2" destOrd="0" parTransId="{1F17CD86-539F-4A5E-BABD-C8551F6DEB0F}" sibTransId="{149FE87B-7DD1-4187-A2A8-06EA201008B1}"/>
    <dgm:cxn modelId="{A6B5B352-5BC7-4A60-8438-CA1EDF8BBCAB}" type="presOf" srcId="{FDD925B5-0924-42A2-99E3-BED8AA394224}" destId="{90DBBD8E-062D-4C72-9BF4-DA259FDB394E}" srcOrd="1" destOrd="0" presId="urn:microsoft.com/office/officeart/2005/8/layout/cycle8"/>
    <dgm:cxn modelId="{CDC40447-89E5-49B8-B2E8-CA1DD6D403D2}" type="presOf" srcId="{18815418-0E13-4867-9050-EB8CE2F1020D}" destId="{C187FEC2-631D-4857-AB7F-39F6B728024D}" srcOrd="1" destOrd="0" presId="urn:microsoft.com/office/officeart/2005/8/layout/cycle8"/>
    <dgm:cxn modelId="{758889DB-07D3-49C6-965E-346ACA9ADDBE}" type="presOf" srcId="{18815418-0E13-4867-9050-EB8CE2F1020D}" destId="{A7A0874F-D2AA-47BD-A75C-5929CFE94411}" srcOrd="0" destOrd="0" presId="urn:microsoft.com/office/officeart/2005/8/layout/cycle8"/>
    <dgm:cxn modelId="{EFC69297-A5D9-494F-AB17-6F8F9CD0F462}" type="presOf" srcId="{FDD925B5-0924-42A2-99E3-BED8AA394224}" destId="{EF00CF30-DCE8-4A49-B172-A0ADE99AE4BC}" srcOrd="0" destOrd="0" presId="urn:microsoft.com/office/officeart/2005/8/layout/cycle8"/>
    <dgm:cxn modelId="{4B5C54D6-FC6C-48A3-A79B-478209D68094}" type="presOf" srcId="{8B340982-CDBE-4218-98E6-F7274E1AA74F}" destId="{C8E67D0F-30A1-46C5-8F77-69CDD206F4CC}" srcOrd="0" destOrd="0" presId="urn:microsoft.com/office/officeart/2005/8/layout/cycle8"/>
    <dgm:cxn modelId="{8168A4C9-F183-43A1-A3D4-4B4017A2074C}" srcId="{0F3C1B02-DD64-4535-B213-9EB947557AD1}" destId="{18815418-0E13-4867-9050-EB8CE2F1020D}" srcOrd="1" destOrd="0" parTransId="{C5F52C07-7A9A-4991-B21B-2B4B8BFC404A}" sibTransId="{8194F3EA-04CE-4BBE-8893-A2351BA2A0C8}"/>
    <dgm:cxn modelId="{DDCC483F-F42C-4FEE-87AF-DF3A5E40F56C}" type="presOf" srcId="{8B340982-CDBE-4218-98E6-F7274E1AA74F}" destId="{B318246F-EF64-4E04-B4C9-9AB588AF6E2B}" srcOrd="1" destOrd="0" presId="urn:microsoft.com/office/officeart/2005/8/layout/cycle8"/>
    <dgm:cxn modelId="{5E5B9176-FA70-4794-AD36-852432B36378}" srcId="{0F3C1B02-DD64-4535-B213-9EB947557AD1}" destId="{8B340982-CDBE-4218-98E6-F7274E1AA74F}" srcOrd="0" destOrd="0" parTransId="{841F892C-50FF-4213-8CF9-FEAC755A2C21}" sibTransId="{EC2E52F7-19DC-4F53-8A81-24569E5ED990}"/>
    <dgm:cxn modelId="{243A9D0D-7FC6-4B1C-AF81-42AFB4D4AC13}" type="presParOf" srcId="{A4A83D78-BA50-4964-9440-A2CF93462560}" destId="{C8E67D0F-30A1-46C5-8F77-69CDD206F4CC}" srcOrd="0" destOrd="0" presId="urn:microsoft.com/office/officeart/2005/8/layout/cycle8"/>
    <dgm:cxn modelId="{5B45DBF6-6B73-482B-B66B-740C3D2B373D}" type="presParOf" srcId="{A4A83D78-BA50-4964-9440-A2CF93462560}" destId="{8EB0B4D1-7939-405E-A38A-21724F589511}" srcOrd="1" destOrd="0" presId="urn:microsoft.com/office/officeart/2005/8/layout/cycle8"/>
    <dgm:cxn modelId="{166AE8C9-1AE9-4815-A2F5-986BE8F7102A}" type="presParOf" srcId="{A4A83D78-BA50-4964-9440-A2CF93462560}" destId="{0DA5A042-6FA3-4C67-8BAC-72012CD2374D}" srcOrd="2" destOrd="0" presId="urn:microsoft.com/office/officeart/2005/8/layout/cycle8"/>
    <dgm:cxn modelId="{805FE1ED-FF4C-43D9-8634-0FAF430973A4}" type="presParOf" srcId="{A4A83D78-BA50-4964-9440-A2CF93462560}" destId="{B318246F-EF64-4E04-B4C9-9AB588AF6E2B}" srcOrd="3" destOrd="0" presId="urn:microsoft.com/office/officeart/2005/8/layout/cycle8"/>
    <dgm:cxn modelId="{24F06307-D65C-4CDB-A2AD-7FCF9DB837A5}" type="presParOf" srcId="{A4A83D78-BA50-4964-9440-A2CF93462560}" destId="{A7A0874F-D2AA-47BD-A75C-5929CFE94411}" srcOrd="4" destOrd="0" presId="urn:microsoft.com/office/officeart/2005/8/layout/cycle8"/>
    <dgm:cxn modelId="{04C90F19-DF5B-4031-A59B-43F4421853C6}" type="presParOf" srcId="{A4A83D78-BA50-4964-9440-A2CF93462560}" destId="{840744D1-75B8-4272-BEB3-43838EB82E85}" srcOrd="5" destOrd="0" presId="urn:microsoft.com/office/officeart/2005/8/layout/cycle8"/>
    <dgm:cxn modelId="{56CA48D7-3B0B-4374-938C-8687C14DDE25}" type="presParOf" srcId="{A4A83D78-BA50-4964-9440-A2CF93462560}" destId="{6EEDE182-D5C8-4345-B3C6-4210EC35E01F}" srcOrd="6" destOrd="0" presId="urn:microsoft.com/office/officeart/2005/8/layout/cycle8"/>
    <dgm:cxn modelId="{F0E1F9A2-DA3F-4F79-BFEE-C8C60420AC08}" type="presParOf" srcId="{A4A83D78-BA50-4964-9440-A2CF93462560}" destId="{C187FEC2-631D-4857-AB7F-39F6B728024D}" srcOrd="7" destOrd="0" presId="urn:microsoft.com/office/officeart/2005/8/layout/cycle8"/>
    <dgm:cxn modelId="{C625D295-644D-4FFC-98B4-F919C3B0151B}" type="presParOf" srcId="{A4A83D78-BA50-4964-9440-A2CF93462560}" destId="{EF00CF30-DCE8-4A49-B172-A0ADE99AE4BC}" srcOrd="8" destOrd="0" presId="urn:microsoft.com/office/officeart/2005/8/layout/cycle8"/>
    <dgm:cxn modelId="{D1301DB3-0728-432D-9462-DD8D398A5F83}" type="presParOf" srcId="{A4A83D78-BA50-4964-9440-A2CF93462560}" destId="{CD81962A-CA9E-41F3-9380-F402BA97329C}" srcOrd="9" destOrd="0" presId="urn:microsoft.com/office/officeart/2005/8/layout/cycle8"/>
    <dgm:cxn modelId="{423F918C-B31E-41DB-A3B1-DF668A34D667}" type="presParOf" srcId="{A4A83D78-BA50-4964-9440-A2CF93462560}" destId="{7FEE6834-E141-4631-B97A-F302E08C6961}" srcOrd="10" destOrd="0" presId="urn:microsoft.com/office/officeart/2005/8/layout/cycle8"/>
    <dgm:cxn modelId="{FC994443-A9A6-4CA6-97D1-33F8B3160FF0}" type="presParOf" srcId="{A4A83D78-BA50-4964-9440-A2CF93462560}" destId="{90DBBD8E-062D-4C72-9BF4-DA259FDB394E}" srcOrd="11" destOrd="0" presId="urn:microsoft.com/office/officeart/2005/8/layout/cycle8"/>
    <dgm:cxn modelId="{41FE03FD-A2AF-4684-B5B8-8C81C044DAF9}" type="presParOf" srcId="{A4A83D78-BA50-4964-9440-A2CF93462560}" destId="{45D8DC9E-8ACB-4832-888D-4D392C2199E4}" srcOrd="12" destOrd="0" presId="urn:microsoft.com/office/officeart/2005/8/layout/cycle8"/>
    <dgm:cxn modelId="{15F9D291-7532-4CA8-A41C-00F4C4CB97A7}" type="presParOf" srcId="{A4A83D78-BA50-4964-9440-A2CF93462560}" destId="{633AD08C-B437-45C8-AA64-25ADF3174426}" srcOrd="13" destOrd="0" presId="urn:microsoft.com/office/officeart/2005/8/layout/cycle8"/>
    <dgm:cxn modelId="{33E1AAA9-8FC0-40B9-AB9D-39A66EF35B87}" type="presParOf" srcId="{A4A83D78-BA50-4964-9440-A2CF93462560}" destId="{7FBD65ED-B3DB-49AF-8EDF-3375539B14E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E4C979-4CC7-4E00-B599-2CFC3305178F}" type="doc">
      <dgm:prSet loTypeId="urn:microsoft.com/office/officeart/2005/8/layout/process1" loCatId="process" qsTypeId="urn:microsoft.com/office/officeart/2005/8/quickstyle/simple1" qsCatId="simple" csTypeId="urn:microsoft.com/office/officeart/2005/8/colors/accent4_1" csCatId="accent4" phldr="0"/>
      <dgm:spPr/>
    </dgm:pt>
    <dgm:pt modelId="{D2DF58C8-05C9-4177-900D-4C9F8023BEE1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55A91E2-CF41-40C2-B322-2972AE35ED29}" type="parTrans" cxnId="{17FA9239-5601-4C64-AF81-86B984D94AE5}">
      <dgm:prSet/>
      <dgm:spPr/>
      <dgm:t>
        <a:bodyPr/>
        <a:lstStyle/>
        <a:p>
          <a:endParaRPr lang="en-US"/>
        </a:p>
      </dgm:t>
    </dgm:pt>
    <dgm:pt modelId="{51E742AF-7F8C-4C4D-A188-5674FE570354}" type="sibTrans" cxnId="{17FA9239-5601-4C64-AF81-86B984D94AE5}">
      <dgm:prSet/>
      <dgm:spPr/>
      <dgm:t>
        <a:bodyPr/>
        <a:lstStyle/>
        <a:p>
          <a:endParaRPr lang="en-US"/>
        </a:p>
      </dgm:t>
    </dgm:pt>
    <dgm:pt modelId="{F94FDC91-05F8-4193-87D1-ABCC61954835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FF9CEB00-A9A5-4DF2-AD82-945C1411D393}" type="parTrans" cxnId="{4566CC79-4CAC-4E4D-89ED-8594AB2117DE}">
      <dgm:prSet/>
      <dgm:spPr/>
      <dgm:t>
        <a:bodyPr/>
        <a:lstStyle/>
        <a:p>
          <a:endParaRPr lang="en-US"/>
        </a:p>
      </dgm:t>
    </dgm:pt>
    <dgm:pt modelId="{AAC5D180-82EA-4B06-98D0-BBC552CDC37A}" type="sibTrans" cxnId="{4566CC79-4CAC-4E4D-89ED-8594AB2117DE}">
      <dgm:prSet/>
      <dgm:spPr/>
      <dgm:t>
        <a:bodyPr/>
        <a:lstStyle/>
        <a:p>
          <a:endParaRPr lang="en-US"/>
        </a:p>
      </dgm:t>
    </dgm:pt>
    <dgm:pt modelId="{A0161D18-71E3-47FA-A198-C1A9C78EF8AF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FADC7AC4-68A7-47D9-801D-DE7C4FB96A67}" type="sibTrans" cxnId="{308317F0-FABF-45F1-B355-B21B3A9F6C22}">
      <dgm:prSet/>
      <dgm:spPr/>
      <dgm:t>
        <a:bodyPr/>
        <a:lstStyle/>
        <a:p>
          <a:endParaRPr lang="en-US"/>
        </a:p>
      </dgm:t>
    </dgm:pt>
    <dgm:pt modelId="{1080FEA6-19F3-4B96-A564-FEA3CAFCF6F3}" type="parTrans" cxnId="{308317F0-FABF-45F1-B355-B21B3A9F6C22}">
      <dgm:prSet/>
      <dgm:spPr/>
      <dgm:t>
        <a:bodyPr/>
        <a:lstStyle/>
        <a:p>
          <a:endParaRPr lang="en-US"/>
        </a:p>
      </dgm:t>
    </dgm:pt>
    <dgm:pt modelId="{34D4E173-A071-47B2-82C8-C97441400080}" type="pres">
      <dgm:prSet presAssocID="{25E4C979-4CC7-4E00-B599-2CFC3305178F}" presName="Name0" presStyleCnt="0">
        <dgm:presLayoutVars>
          <dgm:dir/>
          <dgm:resizeHandles val="exact"/>
        </dgm:presLayoutVars>
      </dgm:prSet>
      <dgm:spPr/>
    </dgm:pt>
    <dgm:pt modelId="{96DC13F9-5E1E-466B-BED1-F0CD02A74518}" type="pres">
      <dgm:prSet presAssocID="{D2DF58C8-05C9-4177-900D-4C9F8023BEE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5F789-52E3-4F50-A232-61DC8124B7FD}" type="pres">
      <dgm:prSet presAssocID="{51E742AF-7F8C-4C4D-A188-5674FE57035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D2B4F81-9EC6-4DAE-8B38-6CC2E4200E51}" type="pres">
      <dgm:prSet presAssocID="{51E742AF-7F8C-4C4D-A188-5674FE570354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9F89EA2-E1BF-4251-B03A-763B047AB22D}" type="pres">
      <dgm:prSet presAssocID="{F94FDC91-05F8-4193-87D1-ABCC619548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4E4C4-344A-41DC-BD5B-5529C42F99B5}" type="pres">
      <dgm:prSet presAssocID="{AAC5D180-82EA-4B06-98D0-BBC552CDC37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E67E164-6777-40BC-A5E7-7F830AB7B422}" type="pres">
      <dgm:prSet presAssocID="{AAC5D180-82EA-4B06-98D0-BBC552CDC37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9F1484F-0560-4F21-A275-7886D277F451}" type="pres">
      <dgm:prSet presAssocID="{A0161D18-71E3-47FA-A198-C1A9C78EF8A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512788-F09C-4297-9111-52F5414B3DBD}" type="presOf" srcId="{F94FDC91-05F8-4193-87D1-ABCC61954835}" destId="{F9F89EA2-E1BF-4251-B03A-763B047AB22D}" srcOrd="0" destOrd="0" presId="urn:microsoft.com/office/officeart/2005/8/layout/process1"/>
    <dgm:cxn modelId="{CB3739EC-24B6-43ED-9D22-73FE1E600FA4}" type="presOf" srcId="{51E742AF-7F8C-4C4D-A188-5674FE570354}" destId="{2F25F789-52E3-4F50-A232-61DC8124B7FD}" srcOrd="0" destOrd="0" presId="urn:microsoft.com/office/officeart/2005/8/layout/process1"/>
    <dgm:cxn modelId="{078E7270-84A8-42D2-91B0-F9E3659E4759}" type="presOf" srcId="{25E4C979-4CC7-4E00-B599-2CFC3305178F}" destId="{34D4E173-A071-47B2-82C8-C97441400080}" srcOrd="0" destOrd="0" presId="urn:microsoft.com/office/officeart/2005/8/layout/process1"/>
    <dgm:cxn modelId="{13B1836D-5BCA-4B32-A4A7-4CE83BF68246}" type="presOf" srcId="{D2DF58C8-05C9-4177-900D-4C9F8023BEE1}" destId="{96DC13F9-5E1E-466B-BED1-F0CD02A74518}" srcOrd="0" destOrd="0" presId="urn:microsoft.com/office/officeart/2005/8/layout/process1"/>
    <dgm:cxn modelId="{D82EEC63-F769-47D5-9CBD-D5BCE423AA62}" type="presOf" srcId="{AAC5D180-82EA-4B06-98D0-BBC552CDC37A}" destId="{AB24E4C4-344A-41DC-BD5B-5529C42F99B5}" srcOrd="0" destOrd="0" presId="urn:microsoft.com/office/officeart/2005/8/layout/process1"/>
    <dgm:cxn modelId="{17FA9239-5601-4C64-AF81-86B984D94AE5}" srcId="{25E4C979-4CC7-4E00-B599-2CFC3305178F}" destId="{D2DF58C8-05C9-4177-900D-4C9F8023BEE1}" srcOrd="0" destOrd="0" parTransId="{A55A91E2-CF41-40C2-B322-2972AE35ED29}" sibTransId="{51E742AF-7F8C-4C4D-A188-5674FE570354}"/>
    <dgm:cxn modelId="{35AF7C03-6397-4B27-AA90-219A2000E5A2}" type="presOf" srcId="{AAC5D180-82EA-4B06-98D0-BBC552CDC37A}" destId="{5E67E164-6777-40BC-A5E7-7F830AB7B422}" srcOrd="1" destOrd="0" presId="urn:microsoft.com/office/officeart/2005/8/layout/process1"/>
    <dgm:cxn modelId="{308317F0-FABF-45F1-B355-B21B3A9F6C22}" srcId="{25E4C979-4CC7-4E00-B599-2CFC3305178F}" destId="{A0161D18-71E3-47FA-A198-C1A9C78EF8AF}" srcOrd="2" destOrd="0" parTransId="{1080FEA6-19F3-4B96-A564-FEA3CAFCF6F3}" sibTransId="{FADC7AC4-68A7-47D9-801D-DE7C4FB96A67}"/>
    <dgm:cxn modelId="{A9685BCF-327C-4A62-B051-67AFB62CEE92}" type="presOf" srcId="{51E742AF-7F8C-4C4D-A188-5674FE570354}" destId="{6D2B4F81-9EC6-4DAE-8B38-6CC2E4200E51}" srcOrd="1" destOrd="0" presId="urn:microsoft.com/office/officeart/2005/8/layout/process1"/>
    <dgm:cxn modelId="{EC507274-8DEA-4D93-BCB7-6554D1F1B40B}" type="presOf" srcId="{A0161D18-71E3-47FA-A198-C1A9C78EF8AF}" destId="{49F1484F-0560-4F21-A275-7886D277F451}" srcOrd="0" destOrd="0" presId="urn:microsoft.com/office/officeart/2005/8/layout/process1"/>
    <dgm:cxn modelId="{4566CC79-4CAC-4E4D-89ED-8594AB2117DE}" srcId="{25E4C979-4CC7-4E00-B599-2CFC3305178F}" destId="{F94FDC91-05F8-4193-87D1-ABCC61954835}" srcOrd="1" destOrd="0" parTransId="{FF9CEB00-A9A5-4DF2-AD82-945C1411D393}" sibTransId="{AAC5D180-82EA-4B06-98D0-BBC552CDC37A}"/>
    <dgm:cxn modelId="{9FD47C33-984C-4E18-A827-E2C28507F044}" type="presParOf" srcId="{34D4E173-A071-47B2-82C8-C97441400080}" destId="{96DC13F9-5E1E-466B-BED1-F0CD02A74518}" srcOrd="0" destOrd="0" presId="urn:microsoft.com/office/officeart/2005/8/layout/process1"/>
    <dgm:cxn modelId="{14B41A0A-A812-4414-887E-1D3DD6C49FD9}" type="presParOf" srcId="{34D4E173-A071-47B2-82C8-C97441400080}" destId="{2F25F789-52E3-4F50-A232-61DC8124B7FD}" srcOrd="1" destOrd="0" presId="urn:microsoft.com/office/officeart/2005/8/layout/process1"/>
    <dgm:cxn modelId="{64040A81-0B17-49B5-A608-5A9597AA8C39}" type="presParOf" srcId="{2F25F789-52E3-4F50-A232-61DC8124B7FD}" destId="{6D2B4F81-9EC6-4DAE-8B38-6CC2E4200E51}" srcOrd="0" destOrd="0" presId="urn:microsoft.com/office/officeart/2005/8/layout/process1"/>
    <dgm:cxn modelId="{189DBE5A-17A3-46E1-A1E1-D00D30ADCBCE}" type="presParOf" srcId="{34D4E173-A071-47B2-82C8-C97441400080}" destId="{F9F89EA2-E1BF-4251-B03A-763B047AB22D}" srcOrd="2" destOrd="0" presId="urn:microsoft.com/office/officeart/2005/8/layout/process1"/>
    <dgm:cxn modelId="{553DE420-0AD4-4810-B5B7-A5B2C6CC6F15}" type="presParOf" srcId="{34D4E173-A071-47B2-82C8-C97441400080}" destId="{AB24E4C4-344A-41DC-BD5B-5529C42F99B5}" srcOrd="3" destOrd="0" presId="urn:microsoft.com/office/officeart/2005/8/layout/process1"/>
    <dgm:cxn modelId="{88DE1B4D-8B07-423E-A59D-6F9435239A32}" type="presParOf" srcId="{AB24E4C4-344A-41DC-BD5B-5529C42F99B5}" destId="{5E67E164-6777-40BC-A5E7-7F830AB7B422}" srcOrd="0" destOrd="0" presId="urn:microsoft.com/office/officeart/2005/8/layout/process1"/>
    <dgm:cxn modelId="{FCE04877-65FA-4D70-A2A0-B90E05607F51}" type="presParOf" srcId="{34D4E173-A071-47B2-82C8-C97441400080}" destId="{49F1484F-0560-4F21-A275-7886D277F45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E4C979-4CC7-4E00-B599-2CFC3305178F}" type="doc">
      <dgm:prSet loTypeId="urn:microsoft.com/office/officeart/2005/8/layout/process1" loCatId="process" qsTypeId="urn:microsoft.com/office/officeart/2005/8/quickstyle/simple1" qsCatId="simple" csTypeId="urn:microsoft.com/office/officeart/2005/8/colors/accent4_1" csCatId="accent4" phldr="1"/>
      <dgm:spPr/>
    </dgm:pt>
    <dgm:pt modelId="{D2DF58C8-05C9-4177-900D-4C9F8023BEE1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55A91E2-CF41-40C2-B322-2972AE35ED29}" type="parTrans" cxnId="{17FA9239-5601-4C64-AF81-86B984D94AE5}">
      <dgm:prSet/>
      <dgm:spPr/>
      <dgm:t>
        <a:bodyPr/>
        <a:lstStyle/>
        <a:p>
          <a:endParaRPr lang="en-US"/>
        </a:p>
      </dgm:t>
    </dgm:pt>
    <dgm:pt modelId="{51E742AF-7F8C-4C4D-A188-5674FE570354}" type="sibTrans" cxnId="{17FA9239-5601-4C64-AF81-86B984D94AE5}">
      <dgm:prSet/>
      <dgm:spPr/>
      <dgm:t>
        <a:bodyPr/>
        <a:lstStyle/>
        <a:p>
          <a:endParaRPr lang="en-US"/>
        </a:p>
      </dgm:t>
    </dgm:pt>
    <dgm:pt modelId="{F94FDC91-05F8-4193-87D1-ABCC6195483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</a:t>
          </a:r>
        </a:p>
        <a:p>
          <a:endParaRPr lang="en-US" dirty="0">
            <a:solidFill>
              <a:schemeClr val="bg1"/>
            </a:solidFill>
          </a:endParaRPr>
        </a:p>
      </dgm:t>
    </dgm:pt>
    <dgm:pt modelId="{FF9CEB00-A9A5-4DF2-AD82-945C1411D393}" type="parTrans" cxnId="{4566CC79-4CAC-4E4D-89ED-8594AB2117DE}">
      <dgm:prSet/>
      <dgm:spPr/>
      <dgm:t>
        <a:bodyPr/>
        <a:lstStyle/>
        <a:p>
          <a:endParaRPr lang="en-US"/>
        </a:p>
      </dgm:t>
    </dgm:pt>
    <dgm:pt modelId="{AAC5D180-82EA-4B06-98D0-BBC552CDC37A}" type="sibTrans" cxnId="{4566CC79-4CAC-4E4D-89ED-8594AB2117DE}">
      <dgm:prSet/>
      <dgm:spPr/>
      <dgm:t>
        <a:bodyPr/>
        <a:lstStyle/>
        <a:p>
          <a:endParaRPr lang="en-US"/>
        </a:p>
      </dgm:t>
    </dgm:pt>
    <dgm:pt modelId="{A0161D18-71E3-47FA-A198-C1A9C78EF8AF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  <a:p>
          <a:endParaRPr lang="en-US" dirty="0">
            <a:solidFill>
              <a:schemeClr val="bg1"/>
            </a:solidFill>
          </a:endParaRPr>
        </a:p>
      </dgm:t>
    </dgm:pt>
    <dgm:pt modelId="{1080FEA6-19F3-4B96-A564-FEA3CAFCF6F3}" type="parTrans" cxnId="{308317F0-FABF-45F1-B355-B21B3A9F6C22}">
      <dgm:prSet/>
      <dgm:spPr/>
      <dgm:t>
        <a:bodyPr/>
        <a:lstStyle/>
        <a:p>
          <a:endParaRPr lang="en-US"/>
        </a:p>
      </dgm:t>
    </dgm:pt>
    <dgm:pt modelId="{FADC7AC4-68A7-47D9-801D-DE7C4FB96A67}" type="sibTrans" cxnId="{308317F0-FABF-45F1-B355-B21B3A9F6C22}">
      <dgm:prSet/>
      <dgm:spPr/>
      <dgm:t>
        <a:bodyPr/>
        <a:lstStyle/>
        <a:p>
          <a:endParaRPr lang="en-US"/>
        </a:p>
      </dgm:t>
    </dgm:pt>
    <dgm:pt modelId="{22EF099C-5C19-4F81-8847-6D7A928B6021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  <a:p>
          <a:endParaRPr lang="en-US" dirty="0">
            <a:solidFill>
              <a:schemeClr val="bg1"/>
            </a:solidFill>
          </a:endParaRPr>
        </a:p>
      </dgm:t>
    </dgm:pt>
    <dgm:pt modelId="{0AA5D5B1-F6BA-429A-B174-5A3604BD9574}" type="parTrans" cxnId="{ECF99516-6427-4C8A-AAF7-402EDBEDEACF}">
      <dgm:prSet/>
      <dgm:spPr/>
      <dgm:t>
        <a:bodyPr/>
        <a:lstStyle/>
        <a:p>
          <a:endParaRPr lang="en-US"/>
        </a:p>
      </dgm:t>
    </dgm:pt>
    <dgm:pt modelId="{99FE4EFD-90A1-47E5-A273-BA143D024314}" type="sibTrans" cxnId="{ECF99516-6427-4C8A-AAF7-402EDBEDEACF}">
      <dgm:prSet/>
      <dgm:spPr/>
      <dgm:t>
        <a:bodyPr/>
        <a:lstStyle/>
        <a:p>
          <a:endParaRPr lang="en-US"/>
        </a:p>
      </dgm:t>
    </dgm:pt>
    <dgm:pt modelId="{34D4E173-A071-47B2-82C8-C97441400080}" type="pres">
      <dgm:prSet presAssocID="{25E4C979-4CC7-4E00-B599-2CFC3305178F}" presName="Name0" presStyleCnt="0">
        <dgm:presLayoutVars>
          <dgm:dir/>
          <dgm:resizeHandles val="exact"/>
        </dgm:presLayoutVars>
      </dgm:prSet>
      <dgm:spPr/>
    </dgm:pt>
    <dgm:pt modelId="{96DC13F9-5E1E-466B-BED1-F0CD02A74518}" type="pres">
      <dgm:prSet presAssocID="{D2DF58C8-05C9-4177-900D-4C9F8023BEE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5F789-52E3-4F50-A232-61DC8124B7FD}" type="pres">
      <dgm:prSet presAssocID="{51E742AF-7F8C-4C4D-A188-5674FE57035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D2B4F81-9EC6-4DAE-8B38-6CC2E4200E51}" type="pres">
      <dgm:prSet presAssocID="{51E742AF-7F8C-4C4D-A188-5674FE57035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9F89EA2-E1BF-4251-B03A-763B047AB22D}" type="pres">
      <dgm:prSet presAssocID="{F94FDC91-05F8-4193-87D1-ABCC6195483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4E4C4-344A-41DC-BD5B-5529C42F99B5}" type="pres">
      <dgm:prSet presAssocID="{AAC5D180-82EA-4B06-98D0-BBC552CDC37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E67E164-6777-40BC-A5E7-7F830AB7B422}" type="pres">
      <dgm:prSet presAssocID="{AAC5D180-82EA-4B06-98D0-BBC552CDC37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9F1484F-0560-4F21-A275-7886D277F451}" type="pres">
      <dgm:prSet presAssocID="{A0161D18-71E3-47FA-A198-C1A9C78EF8A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D1C37-8048-42CC-99A7-B7E80C1123E6}" type="pres">
      <dgm:prSet presAssocID="{FADC7AC4-68A7-47D9-801D-DE7C4FB96A6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604E4AE-096B-4FD7-958E-0774273CDC0F}" type="pres">
      <dgm:prSet presAssocID="{FADC7AC4-68A7-47D9-801D-DE7C4FB96A6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0E4D1D6E-2A43-485E-8C24-49902FEBEE91}" type="pres">
      <dgm:prSet presAssocID="{22EF099C-5C19-4F81-8847-6D7A928B602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512788-F09C-4297-9111-52F5414B3DBD}" type="presOf" srcId="{F94FDC91-05F8-4193-87D1-ABCC61954835}" destId="{F9F89EA2-E1BF-4251-B03A-763B047AB22D}" srcOrd="0" destOrd="0" presId="urn:microsoft.com/office/officeart/2005/8/layout/process1"/>
    <dgm:cxn modelId="{89D64525-1B7F-4772-B445-6509A61F8764}" type="presOf" srcId="{FADC7AC4-68A7-47D9-801D-DE7C4FB96A67}" destId="{D604E4AE-096B-4FD7-958E-0774273CDC0F}" srcOrd="1" destOrd="0" presId="urn:microsoft.com/office/officeart/2005/8/layout/process1"/>
    <dgm:cxn modelId="{CB3739EC-24B6-43ED-9D22-73FE1E600FA4}" type="presOf" srcId="{51E742AF-7F8C-4C4D-A188-5674FE570354}" destId="{2F25F789-52E3-4F50-A232-61DC8124B7FD}" srcOrd="0" destOrd="0" presId="urn:microsoft.com/office/officeart/2005/8/layout/process1"/>
    <dgm:cxn modelId="{078E7270-84A8-42D2-91B0-F9E3659E4759}" type="presOf" srcId="{25E4C979-4CC7-4E00-B599-2CFC3305178F}" destId="{34D4E173-A071-47B2-82C8-C97441400080}" srcOrd="0" destOrd="0" presId="urn:microsoft.com/office/officeart/2005/8/layout/process1"/>
    <dgm:cxn modelId="{38AE087D-5656-44D2-A349-BD9F4BACEB05}" type="presOf" srcId="{22EF099C-5C19-4F81-8847-6D7A928B6021}" destId="{0E4D1D6E-2A43-485E-8C24-49902FEBEE91}" srcOrd="0" destOrd="0" presId="urn:microsoft.com/office/officeart/2005/8/layout/process1"/>
    <dgm:cxn modelId="{13B1836D-5BCA-4B32-A4A7-4CE83BF68246}" type="presOf" srcId="{D2DF58C8-05C9-4177-900D-4C9F8023BEE1}" destId="{96DC13F9-5E1E-466B-BED1-F0CD02A74518}" srcOrd="0" destOrd="0" presId="urn:microsoft.com/office/officeart/2005/8/layout/process1"/>
    <dgm:cxn modelId="{D82EEC63-F769-47D5-9CBD-D5BCE423AA62}" type="presOf" srcId="{AAC5D180-82EA-4B06-98D0-BBC552CDC37A}" destId="{AB24E4C4-344A-41DC-BD5B-5529C42F99B5}" srcOrd="0" destOrd="0" presId="urn:microsoft.com/office/officeart/2005/8/layout/process1"/>
    <dgm:cxn modelId="{17FA9239-5601-4C64-AF81-86B984D94AE5}" srcId="{25E4C979-4CC7-4E00-B599-2CFC3305178F}" destId="{D2DF58C8-05C9-4177-900D-4C9F8023BEE1}" srcOrd="0" destOrd="0" parTransId="{A55A91E2-CF41-40C2-B322-2972AE35ED29}" sibTransId="{51E742AF-7F8C-4C4D-A188-5674FE570354}"/>
    <dgm:cxn modelId="{35AF7C03-6397-4B27-AA90-219A2000E5A2}" type="presOf" srcId="{AAC5D180-82EA-4B06-98D0-BBC552CDC37A}" destId="{5E67E164-6777-40BC-A5E7-7F830AB7B422}" srcOrd="1" destOrd="0" presId="urn:microsoft.com/office/officeart/2005/8/layout/process1"/>
    <dgm:cxn modelId="{308317F0-FABF-45F1-B355-B21B3A9F6C22}" srcId="{25E4C979-4CC7-4E00-B599-2CFC3305178F}" destId="{A0161D18-71E3-47FA-A198-C1A9C78EF8AF}" srcOrd="2" destOrd="0" parTransId="{1080FEA6-19F3-4B96-A564-FEA3CAFCF6F3}" sibTransId="{FADC7AC4-68A7-47D9-801D-DE7C4FB96A67}"/>
    <dgm:cxn modelId="{A9685BCF-327C-4A62-B051-67AFB62CEE92}" type="presOf" srcId="{51E742AF-7F8C-4C4D-A188-5674FE570354}" destId="{6D2B4F81-9EC6-4DAE-8B38-6CC2E4200E51}" srcOrd="1" destOrd="0" presId="urn:microsoft.com/office/officeart/2005/8/layout/process1"/>
    <dgm:cxn modelId="{EF7E9618-67BA-4E22-BB02-028E3390285F}" type="presOf" srcId="{FADC7AC4-68A7-47D9-801D-DE7C4FB96A67}" destId="{381D1C37-8048-42CC-99A7-B7E80C1123E6}" srcOrd="0" destOrd="0" presId="urn:microsoft.com/office/officeart/2005/8/layout/process1"/>
    <dgm:cxn modelId="{ECF99516-6427-4C8A-AAF7-402EDBEDEACF}" srcId="{25E4C979-4CC7-4E00-B599-2CFC3305178F}" destId="{22EF099C-5C19-4F81-8847-6D7A928B6021}" srcOrd="3" destOrd="0" parTransId="{0AA5D5B1-F6BA-429A-B174-5A3604BD9574}" sibTransId="{99FE4EFD-90A1-47E5-A273-BA143D024314}"/>
    <dgm:cxn modelId="{EC507274-8DEA-4D93-BCB7-6554D1F1B40B}" type="presOf" srcId="{A0161D18-71E3-47FA-A198-C1A9C78EF8AF}" destId="{49F1484F-0560-4F21-A275-7886D277F451}" srcOrd="0" destOrd="0" presId="urn:microsoft.com/office/officeart/2005/8/layout/process1"/>
    <dgm:cxn modelId="{4566CC79-4CAC-4E4D-89ED-8594AB2117DE}" srcId="{25E4C979-4CC7-4E00-B599-2CFC3305178F}" destId="{F94FDC91-05F8-4193-87D1-ABCC61954835}" srcOrd="1" destOrd="0" parTransId="{FF9CEB00-A9A5-4DF2-AD82-945C1411D393}" sibTransId="{AAC5D180-82EA-4B06-98D0-BBC552CDC37A}"/>
    <dgm:cxn modelId="{9FD47C33-984C-4E18-A827-E2C28507F044}" type="presParOf" srcId="{34D4E173-A071-47B2-82C8-C97441400080}" destId="{96DC13F9-5E1E-466B-BED1-F0CD02A74518}" srcOrd="0" destOrd="0" presId="urn:microsoft.com/office/officeart/2005/8/layout/process1"/>
    <dgm:cxn modelId="{14B41A0A-A812-4414-887E-1D3DD6C49FD9}" type="presParOf" srcId="{34D4E173-A071-47B2-82C8-C97441400080}" destId="{2F25F789-52E3-4F50-A232-61DC8124B7FD}" srcOrd="1" destOrd="0" presId="urn:microsoft.com/office/officeart/2005/8/layout/process1"/>
    <dgm:cxn modelId="{64040A81-0B17-49B5-A608-5A9597AA8C39}" type="presParOf" srcId="{2F25F789-52E3-4F50-A232-61DC8124B7FD}" destId="{6D2B4F81-9EC6-4DAE-8B38-6CC2E4200E51}" srcOrd="0" destOrd="0" presId="urn:microsoft.com/office/officeart/2005/8/layout/process1"/>
    <dgm:cxn modelId="{189DBE5A-17A3-46E1-A1E1-D00D30ADCBCE}" type="presParOf" srcId="{34D4E173-A071-47B2-82C8-C97441400080}" destId="{F9F89EA2-E1BF-4251-B03A-763B047AB22D}" srcOrd="2" destOrd="0" presId="urn:microsoft.com/office/officeart/2005/8/layout/process1"/>
    <dgm:cxn modelId="{553DE420-0AD4-4810-B5B7-A5B2C6CC6F15}" type="presParOf" srcId="{34D4E173-A071-47B2-82C8-C97441400080}" destId="{AB24E4C4-344A-41DC-BD5B-5529C42F99B5}" srcOrd="3" destOrd="0" presId="urn:microsoft.com/office/officeart/2005/8/layout/process1"/>
    <dgm:cxn modelId="{88DE1B4D-8B07-423E-A59D-6F9435239A32}" type="presParOf" srcId="{AB24E4C4-344A-41DC-BD5B-5529C42F99B5}" destId="{5E67E164-6777-40BC-A5E7-7F830AB7B422}" srcOrd="0" destOrd="0" presId="urn:microsoft.com/office/officeart/2005/8/layout/process1"/>
    <dgm:cxn modelId="{FCE04877-65FA-4D70-A2A0-B90E05607F51}" type="presParOf" srcId="{34D4E173-A071-47B2-82C8-C97441400080}" destId="{49F1484F-0560-4F21-A275-7886D277F451}" srcOrd="4" destOrd="0" presId="urn:microsoft.com/office/officeart/2005/8/layout/process1"/>
    <dgm:cxn modelId="{CE97FFEA-C24A-4BE1-A337-5C01FC02D6B0}" type="presParOf" srcId="{34D4E173-A071-47B2-82C8-C97441400080}" destId="{381D1C37-8048-42CC-99A7-B7E80C1123E6}" srcOrd="5" destOrd="0" presId="urn:microsoft.com/office/officeart/2005/8/layout/process1"/>
    <dgm:cxn modelId="{9EDFFCBE-755F-4982-86D1-0DB82788D3B7}" type="presParOf" srcId="{381D1C37-8048-42CC-99A7-B7E80C1123E6}" destId="{D604E4AE-096B-4FD7-958E-0774273CDC0F}" srcOrd="0" destOrd="0" presId="urn:microsoft.com/office/officeart/2005/8/layout/process1"/>
    <dgm:cxn modelId="{6D77E6B5-7FF4-4E45-AE59-8F71EE6358C3}" type="presParOf" srcId="{34D4E173-A071-47B2-82C8-C97441400080}" destId="{0E4D1D6E-2A43-485E-8C24-49902FEBEE9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C1B02-DD64-4535-B213-9EB947557AD1}" type="doc">
      <dgm:prSet loTypeId="urn:microsoft.com/office/officeart/2005/8/layout/cycle8" loCatId="cycle" qsTypeId="urn:microsoft.com/office/officeart/2005/8/quickstyle/simple1" qsCatId="simple" csTypeId="urn:microsoft.com/office/officeart/2005/8/colors/accent4_2" csCatId="accent4" phldr="1"/>
      <dgm:spPr/>
    </dgm:pt>
    <dgm:pt modelId="{8B340982-CDBE-4218-98E6-F7274E1AA74F}">
      <dgm:prSet phldrT="[Text]"/>
      <dgm:spPr/>
      <dgm:t>
        <a:bodyPr/>
        <a:lstStyle/>
        <a:p>
          <a:r>
            <a:rPr lang="ro-RO" b="1" dirty="0"/>
            <a:t>embrion</a:t>
          </a:r>
          <a:endParaRPr lang="en-US" b="1" dirty="0"/>
        </a:p>
      </dgm:t>
    </dgm:pt>
    <dgm:pt modelId="{841F892C-50FF-4213-8CF9-FEAC755A2C21}" type="parTrans" cxnId="{5E5B9176-FA70-4794-AD36-852432B36378}">
      <dgm:prSet/>
      <dgm:spPr/>
      <dgm:t>
        <a:bodyPr/>
        <a:lstStyle/>
        <a:p>
          <a:endParaRPr lang="en-US"/>
        </a:p>
      </dgm:t>
    </dgm:pt>
    <dgm:pt modelId="{EC2E52F7-19DC-4F53-8A81-24569E5ED990}" type="sibTrans" cxnId="{5E5B9176-FA70-4794-AD36-852432B36378}">
      <dgm:prSet/>
      <dgm:spPr/>
      <dgm:t>
        <a:bodyPr/>
        <a:lstStyle/>
        <a:p>
          <a:endParaRPr lang="en-US"/>
        </a:p>
      </dgm:t>
    </dgm:pt>
    <dgm:pt modelId="{18815418-0E13-4867-9050-EB8CE2F1020D}">
      <dgm:prSet phldrT="[Text]"/>
      <dgm:spPr/>
      <dgm:t>
        <a:bodyPr/>
        <a:lstStyle/>
        <a:p>
          <a:r>
            <a:rPr lang="ro-RO" b="1" dirty="0"/>
            <a:t>pui</a:t>
          </a:r>
          <a:endParaRPr lang="en-US" b="1" dirty="0"/>
        </a:p>
      </dgm:t>
    </dgm:pt>
    <dgm:pt modelId="{C5F52C07-7A9A-4991-B21B-2B4B8BFC404A}" type="parTrans" cxnId="{8168A4C9-F183-43A1-A3D4-4B4017A2074C}">
      <dgm:prSet/>
      <dgm:spPr/>
      <dgm:t>
        <a:bodyPr/>
        <a:lstStyle/>
        <a:p>
          <a:endParaRPr lang="en-US"/>
        </a:p>
      </dgm:t>
    </dgm:pt>
    <dgm:pt modelId="{8194F3EA-04CE-4BBE-8893-A2351BA2A0C8}" type="sibTrans" cxnId="{8168A4C9-F183-43A1-A3D4-4B4017A2074C}">
      <dgm:prSet/>
      <dgm:spPr/>
      <dgm:t>
        <a:bodyPr/>
        <a:lstStyle/>
        <a:p>
          <a:endParaRPr lang="en-US"/>
        </a:p>
      </dgm:t>
    </dgm:pt>
    <dgm:pt modelId="{FDD925B5-0924-42A2-99E3-BED8AA394224}">
      <dgm:prSet phldrT="[Text]"/>
      <dgm:spPr/>
      <dgm:t>
        <a:bodyPr/>
        <a:lstStyle/>
        <a:p>
          <a:r>
            <a:rPr lang="en-US" b="1" dirty="0"/>
            <a:t>adult</a:t>
          </a:r>
        </a:p>
      </dgm:t>
    </dgm:pt>
    <dgm:pt modelId="{1F17CD86-539F-4A5E-BABD-C8551F6DEB0F}" type="parTrans" cxnId="{879EC686-0D4A-4DAD-8688-8870D8333611}">
      <dgm:prSet/>
      <dgm:spPr/>
      <dgm:t>
        <a:bodyPr/>
        <a:lstStyle/>
        <a:p>
          <a:endParaRPr lang="en-US"/>
        </a:p>
      </dgm:t>
    </dgm:pt>
    <dgm:pt modelId="{149FE87B-7DD1-4187-A2A8-06EA201008B1}" type="sibTrans" cxnId="{879EC686-0D4A-4DAD-8688-8870D8333611}">
      <dgm:prSet/>
      <dgm:spPr/>
      <dgm:t>
        <a:bodyPr/>
        <a:lstStyle/>
        <a:p>
          <a:endParaRPr lang="en-US"/>
        </a:p>
      </dgm:t>
    </dgm:pt>
    <dgm:pt modelId="{A4A83D78-BA50-4964-9440-A2CF93462560}" type="pres">
      <dgm:prSet presAssocID="{0F3C1B02-DD64-4535-B213-9EB947557AD1}" presName="compositeShape" presStyleCnt="0">
        <dgm:presLayoutVars>
          <dgm:chMax val="7"/>
          <dgm:dir/>
          <dgm:resizeHandles val="exact"/>
        </dgm:presLayoutVars>
      </dgm:prSet>
      <dgm:spPr/>
    </dgm:pt>
    <dgm:pt modelId="{C8E67D0F-30A1-46C5-8F77-69CDD206F4CC}" type="pres">
      <dgm:prSet presAssocID="{0F3C1B02-DD64-4535-B213-9EB947557AD1}" presName="wedge1" presStyleLbl="node1" presStyleIdx="0" presStyleCnt="3"/>
      <dgm:spPr/>
      <dgm:t>
        <a:bodyPr/>
        <a:lstStyle/>
        <a:p>
          <a:endParaRPr lang="en-US"/>
        </a:p>
      </dgm:t>
    </dgm:pt>
    <dgm:pt modelId="{8EB0B4D1-7939-405E-A38A-21724F589511}" type="pres">
      <dgm:prSet presAssocID="{0F3C1B02-DD64-4535-B213-9EB947557AD1}" presName="dummy1a" presStyleCnt="0"/>
      <dgm:spPr/>
    </dgm:pt>
    <dgm:pt modelId="{0DA5A042-6FA3-4C67-8BAC-72012CD2374D}" type="pres">
      <dgm:prSet presAssocID="{0F3C1B02-DD64-4535-B213-9EB947557AD1}" presName="dummy1b" presStyleCnt="0"/>
      <dgm:spPr/>
    </dgm:pt>
    <dgm:pt modelId="{B318246F-EF64-4E04-B4C9-9AB588AF6E2B}" type="pres">
      <dgm:prSet presAssocID="{0F3C1B02-DD64-4535-B213-9EB947557AD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0874F-D2AA-47BD-A75C-5929CFE94411}" type="pres">
      <dgm:prSet presAssocID="{0F3C1B02-DD64-4535-B213-9EB947557AD1}" presName="wedge2" presStyleLbl="node1" presStyleIdx="1" presStyleCnt="3"/>
      <dgm:spPr/>
      <dgm:t>
        <a:bodyPr/>
        <a:lstStyle/>
        <a:p>
          <a:endParaRPr lang="en-US"/>
        </a:p>
      </dgm:t>
    </dgm:pt>
    <dgm:pt modelId="{840744D1-75B8-4272-BEB3-43838EB82E85}" type="pres">
      <dgm:prSet presAssocID="{0F3C1B02-DD64-4535-B213-9EB947557AD1}" presName="dummy2a" presStyleCnt="0"/>
      <dgm:spPr/>
    </dgm:pt>
    <dgm:pt modelId="{6EEDE182-D5C8-4345-B3C6-4210EC35E01F}" type="pres">
      <dgm:prSet presAssocID="{0F3C1B02-DD64-4535-B213-9EB947557AD1}" presName="dummy2b" presStyleCnt="0"/>
      <dgm:spPr/>
    </dgm:pt>
    <dgm:pt modelId="{C187FEC2-631D-4857-AB7F-39F6B728024D}" type="pres">
      <dgm:prSet presAssocID="{0F3C1B02-DD64-4535-B213-9EB947557AD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0CF30-DCE8-4A49-B172-A0ADE99AE4BC}" type="pres">
      <dgm:prSet presAssocID="{0F3C1B02-DD64-4535-B213-9EB947557AD1}" presName="wedge3" presStyleLbl="node1" presStyleIdx="2" presStyleCnt="3"/>
      <dgm:spPr/>
      <dgm:t>
        <a:bodyPr/>
        <a:lstStyle/>
        <a:p>
          <a:endParaRPr lang="en-US"/>
        </a:p>
      </dgm:t>
    </dgm:pt>
    <dgm:pt modelId="{CD81962A-CA9E-41F3-9380-F402BA97329C}" type="pres">
      <dgm:prSet presAssocID="{0F3C1B02-DD64-4535-B213-9EB947557AD1}" presName="dummy3a" presStyleCnt="0"/>
      <dgm:spPr/>
    </dgm:pt>
    <dgm:pt modelId="{7FEE6834-E141-4631-B97A-F302E08C6961}" type="pres">
      <dgm:prSet presAssocID="{0F3C1B02-DD64-4535-B213-9EB947557AD1}" presName="dummy3b" presStyleCnt="0"/>
      <dgm:spPr/>
    </dgm:pt>
    <dgm:pt modelId="{90DBBD8E-062D-4C72-9BF4-DA259FDB394E}" type="pres">
      <dgm:prSet presAssocID="{0F3C1B02-DD64-4535-B213-9EB947557AD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8DC9E-8ACB-4832-888D-4D392C2199E4}" type="pres">
      <dgm:prSet presAssocID="{EC2E52F7-19DC-4F53-8A81-24569E5ED990}" presName="arrowWedge1" presStyleLbl="fgSibTrans2D1" presStyleIdx="0" presStyleCnt="3" custLinFactNeighborY="0"/>
      <dgm:spPr/>
    </dgm:pt>
    <dgm:pt modelId="{633AD08C-B437-45C8-AA64-25ADF3174426}" type="pres">
      <dgm:prSet presAssocID="{8194F3EA-04CE-4BBE-8893-A2351BA2A0C8}" presName="arrowWedge2" presStyleLbl="fgSibTrans2D1" presStyleIdx="1" presStyleCnt="3"/>
      <dgm:spPr/>
    </dgm:pt>
    <dgm:pt modelId="{7FBD65ED-B3DB-49AF-8EDF-3375539B14ED}" type="pres">
      <dgm:prSet presAssocID="{149FE87B-7DD1-4187-A2A8-06EA201008B1}" presName="arrowWedge3" presStyleLbl="fgSibTrans2D1" presStyleIdx="2" presStyleCnt="3"/>
      <dgm:spPr/>
    </dgm:pt>
  </dgm:ptLst>
  <dgm:cxnLst>
    <dgm:cxn modelId="{7113C3F5-DF26-4D9D-8926-19FEC5BC4E87}" type="presOf" srcId="{0F3C1B02-DD64-4535-B213-9EB947557AD1}" destId="{A4A83D78-BA50-4964-9440-A2CF93462560}" srcOrd="0" destOrd="0" presId="urn:microsoft.com/office/officeart/2005/8/layout/cycle8"/>
    <dgm:cxn modelId="{879EC686-0D4A-4DAD-8688-8870D8333611}" srcId="{0F3C1B02-DD64-4535-B213-9EB947557AD1}" destId="{FDD925B5-0924-42A2-99E3-BED8AA394224}" srcOrd="2" destOrd="0" parTransId="{1F17CD86-539F-4A5E-BABD-C8551F6DEB0F}" sibTransId="{149FE87B-7DD1-4187-A2A8-06EA201008B1}"/>
    <dgm:cxn modelId="{A6B5B352-5BC7-4A60-8438-CA1EDF8BBCAB}" type="presOf" srcId="{FDD925B5-0924-42A2-99E3-BED8AA394224}" destId="{90DBBD8E-062D-4C72-9BF4-DA259FDB394E}" srcOrd="1" destOrd="0" presId="urn:microsoft.com/office/officeart/2005/8/layout/cycle8"/>
    <dgm:cxn modelId="{CDC40447-89E5-49B8-B2E8-CA1DD6D403D2}" type="presOf" srcId="{18815418-0E13-4867-9050-EB8CE2F1020D}" destId="{C187FEC2-631D-4857-AB7F-39F6B728024D}" srcOrd="1" destOrd="0" presId="urn:microsoft.com/office/officeart/2005/8/layout/cycle8"/>
    <dgm:cxn modelId="{758889DB-07D3-49C6-965E-346ACA9ADDBE}" type="presOf" srcId="{18815418-0E13-4867-9050-EB8CE2F1020D}" destId="{A7A0874F-D2AA-47BD-A75C-5929CFE94411}" srcOrd="0" destOrd="0" presId="urn:microsoft.com/office/officeart/2005/8/layout/cycle8"/>
    <dgm:cxn modelId="{EFC69297-A5D9-494F-AB17-6F8F9CD0F462}" type="presOf" srcId="{FDD925B5-0924-42A2-99E3-BED8AA394224}" destId="{EF00CF30-DCE8-4A49-B172-A0ADE99AE4BC}" srcOrd="0" destOrd="0" presId="urn:microsoft.com/office/officeart/2005/8/layout/cycle8"/>
    <dgm:cxn modelId="{4B5C54D6-FC6C-48A3-A79B-478209D68094}" type="presOf" srcId="{8B340982-CDBE-4218-98E6-F7274E1AA74F}" destId="{C8E67D0F-30A1-46C5-8F77-69CDD206F4CC}" srcOrd="0" destOrd="0" presId="urn:microsoft.com/office/officeart/2005/8/layout/cycle8"/>
    <dgm:cxn modelId="{8168A4C9-F183-43A1-A3D4-4B4017A2074C}" srcId="{0F3C1B02-DD64-4535-B213-9EB947557AD1}" destId="{18815418-0E13-4867-9050-EB8CE2F1020D}" srcOrd="1" destOrd="0" parTransId="{C5F52C07-7A9A-4991-B21B-2B4B8BFC404A}" sibTransId="{8194F3EA-04CE-4BBE-8893-A2351BA2A0C8}"/>
    <dgm:cxn modelId="{DDCC483F-F42C-4FEE-87AF-DF3A5E40F56C}" type="presOf" srcId="{8B340982-CDBE-4218-98E6-F7274E1AA74F}" destId="{B318246F-EF64-4E04-B4C9-9AB588AF6E2B}" srcOrd="1" destOrd="0" presId="urn:microsoft.com/office/officeart/2005/8/layout/cycle8"/>
    <dgm:cxn modelId="{5E5B9176-FA70-4794-AD36-852432B36378}" srcId="{0F3C1B02-DD64-4535-B213-9EB947557AD1}" destId="{8B340982-CDBE-4218-98E6-F7274E1AA74F}" srcOrd="0" destOrd="0" parTransId="{841F892C-50FF-4213-8CF9-FEAC755A2C21}" sibTransId="{EC2E52F7-19DC-4F53-8A81-24569E5ED990}"/>
    <dgm:cxn modelId="{243A9D0D-7FC6-4B1C-AF81-42AFB4D4AC13}" type="presParOf" srcId="{A4A83D78-BA50-4964-9440-A2CF93462560}" destId="{C8E67D0F-30A1-46C5-8F77-69CDD206F4CC}" srcOrd="0" destOrd="0" presId="urn:microsoft.com/office/officeart/2005/8/layout/cycle8"/>
    <dgm:cxn modelId="{5B45DBF6-6B73-482B-B66B-740C3D2B373D}" type="presParOf" srcId="{A4A83D78-BA50-4964-9440-A2CF93462560}" destId="{8EB0B4D1-7939-405E-A38A-21724F589511}" srcOrd="1" destOrd="0" presId="urn:microsoft.com/office/officeart/2005/8/layout/cycle8"/>
    <dgm:cxn modelId="{166AE8C9-1AE9-4815-A2F5-986BE8F7102A}" type="presParOf" srcId="{A4A83D78-BA50-4964-9440-A2CF93462560}" destId="{0DA5A042-6FA3-4C67-8BAC-72012CD2374D}" srcOrd="2" destOrd="0" presId="urn:microsoft.com/office/officeart/2005/8/layout/cycle8"/>
    <dgm:cxn modelId="{805FE1ED-FF4C-43D9-8634-0FAF430973A4}" type="presParOf" srcId="{A4A83D78-BA50-4964-9440-A2CF93462560}" destId="{B318246F-EF64-4E04-B4C9-9AB588AF6E2B}" srcOrd="3" destOrd="0" presId="urn:microsoft.com/office/officeart/2005/8/layout/cycle8"/>
    <dgm:cxn modelId="{24F06307-D65C-4CDB-A2AD-7FCF9DB837A5}" type="presParOf" srcId="{A4A83D78-BA50-4964-9440-A2CF93462560}" destId="{A7A0874F-D2AA-47BD-A75C-5929CFE94411}" srcOrd="4" destOrd="0" presId="urn:microsoft.com/office/officeart/2005/8/layout/cycle8"/>
    <dgm:cxn modelId="{04C90F19-DF5B-4031-A59B-43F4421853C6}" type="presParOf" srcId="{A4A83D78-BA50-4964-9440-A2CF93462560}" destId="{840744D1-75B8-4272-BEB3-43838EB82E85}" srcOrd="5" destOrd="0" presId="urn:microsoft.com/office/officeart/2005/8/layout/cycle8"/>
    <dgm:cxn modelId="{56CA48D7-3B0B-4374-938C-8687C14DDE25}" type="presParOf" srcId="{A4A83D78-BA50-4964-9440-A2CF93462560}" destId="{6EEDE182-D5C8-4345-B3C6-4210EC35E01F}" srcOrd="6" destOrd="0" presId="urn:microsoft.com/office/officeart/2005/8/layout/cycle8"/>
    <dgm:cxn modelId="{F0E1F9A2-DA3F-4F79-BFEE-C8C60420AC08}" type="presParOf" srcId="{A4A83D78-BA50-4964-9440-A2CF93462560}" destId="{C187FEC2-631D-4857-AB7F-39F6B728024D}" srcOrd="7" destOrd="0" presId="urn:microsoft.com/office/officeart/2005/8/layout/cycle8"/>
    <dgm:cxn modelId="{C625D295-644D-4FFC-98B4-F919C3B0151B}" type="presParOf" srcId="{A4A83D78-BA50-4964-9440-A2CF93462560}" destId="{EF00CF30-DCE8-4A49-B172-A0ADE99AE4BC}" srcOrd="8" destOrd="0" presId="urn:microsoft.com/office/officeart/2005/8/layout/cycle8"/>
    <dgm:cxn modelId="{D1301DB3-0728-432D-9462-DD8D398A5F83}" type="presParOf" srcId="{A4A83D78-BA50-4964-9440-A2CF93462560}" destId="{CD81962A-CA9E-41F3-9380-F402BA97329C}" srcOrd="9" destOrd="0" presId="urn:microsoft.com/office/officeart/2005/8/layout/cycle8"/>
    <dgm:cxn modelId="{423F918C-B31E-41DB-A3B1-DF668A34D667}" type="presParOf" srcId="{A4A83D78-BA50-4964-9440-A2CF93462560}" destId="{7FEE6834-E141-4631-B97A-F302E08C6961}" srcOrd="10" destOrd="0" presId="urn:microsoft.com/office/officeart/2005/8/layout/cycle8"/>
    <dgm:cxn modelId="{FC994443-A9A6-4CA6-97D1-33F8B3160FF0}" type="presParOf" srcId="{A4A83D78-BA50-4964-9440-A2CF93462560}" destId="{90DBBD8E-062D-4C72-9BF4-DA259FDB394E}" srcOrd="11" destOrd="0" presId="urn:microsoft.com/office/officeart/2005/8/layout/cycle8"/>
    <dgm:cxn modelId="{41FE03FD-A2AF-4684-B5B8-8C81C044DAF9}" type="presParOf" srcId="{A4A83D78-BA50-4964-9440-A2CF93462560}" destId="{45D8DC9E-8ACB-4832-888D-4D392C2199E4}" srcOrd="12" destOrd="0" presId="urn:microsoft.com/office/officeart/2005/8/layout/cycle8"/>
    <dgm:cxn modelId="{15F9D291-7532-4CA8-A41C-00F4C4CB97A7}" type="presParOf" srcId="{A4A83D78-BA50-4964-9440-A2CF93462560}" destId="{633AD08C-B437-45C8-AA64-25ADF3174426}" srcOrd="13" destOrd="0" presId="urn:microsoft.com/office/officeart/2005/8/layout/cycle8"/>
    <dgm:cxn modelId="{33E1AAA9-8FC0-40B9-AB9D-39A66EF35B87}" type="presParOf" srcId="{A4A83D78-BA50-4964-9440-A2CF93462560}" destId="{7FBD65ED-B3DB-49AF-8EDF-3375539B14E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3C1B02-DD64-4535-B213-9EB947557AD1}" type="doc">
      <dgm:prSet loTypeId="urn:microsoft.com/office/officeart/2005/8/layout/cycle8" loCatId="cycle" qsTypeId="urn:microsoft.com/office/officeart/2005/8/quickstyle/simple1" qsCatId="simple" csTypeId="urn:microsoft.com/office/officeart/2005/8/colors/accent4_2" csCatId="accent4" phldr="1"/>
      <dgm:spPr/>
    </dgm:pt>
    <dgm:pt modelId="{8B340982-CDBE-4218-98E6-F7274E1AA74F}">
      <dgm:prSet phldrT="[Text]"/>
      <dgm:spPr/>
      <dgm:t>
        <a:bodyPr/>
        <a:lstStyle/>
        <a:p>
          <a:r>
            <a:rPr lang="ro-RO" b="1" dirty="0"/>
            <a:t>embrion</a:t>
          </a:r>
          <a:endParaRPr lang="en-US" b="1" dirty="0"/>
        </a:p>
      </dgm:t>
    </dgm:pt>
    <dgm:pt modelId="{841F892C-50FF-4213-8CF9-FEAC755A2C21}" type="parTrans" cxnId="{5E5B9176-FA70-4794-AD36-852432B36378}">
      <dgm:prSet/>
      <dgm:spPr/>
      <dgm:t>
        <a:bodyPr/>
        <a:lstStyle/>
        <a:p>
          <a:endParaRPr lang="en-US"/>
        </a:p>
      </dgm:t>
    </dgm:pt>
    <dgm:pt modelId="{EC2E52F7-19DC-4F53-8A81-24569E5ED990}" type="sibTrans" cxnId="{5E5B9176-FA70-4794-AD36-852432B36378}">
      <dgm:prSet/>
      <dgm:spPr/>
      <dgm:t>
        <a:bodyPr/>
        <a:lstStyle/>
        <a:p>
          <a:endParaRPr lang="en-US"/>
        </a:p>
      </dgm:t>
    </dgm:pt>
    <dgm:pt modelId="{18815418-0E13-4867-9050-EB8CE2F1020D}">
      <dgm:prSet phldrT="[Text]"/>
      <dgm:spPr/>
      <dgm:t>
        <a:bodyPr/>
        <a:lstStyle/>
        <a:p>
          <a:r>
            <a:rPr lang="ro-RO" b="1" dirty="0"/>
            <a:t>pui</a:t>
          </a:r>
          <a:endParaRPr lang="en-US" b="1" dirty="0"/>
        </a:p>
      </dgm:t>
    </dgm:pt>
    <dgm:pt modelId="{C5F52C07-7A9A-4991-B21B-2B4B8BFC404A}" type="parTrans" cxnId="{8168A4C9-F183-43A1-A3D4-4B4017A2074C}">
      <dgm:prSet/>
      <dgm:spPr/>
      <dgm:t>
        <a:bodyPr/>
        <a:lstStyle/>
        <a:p>
          <a:endParaRPr lang="en-US"/>
        </a:p>
      </dgm:t>
    </dgm:pt>
    <dgm:pt modelId="{8194F3EA-04CE-4BBE-8893-A2351BA2A0C8}" type="sibTrans" cxnId="{8168A4C9-F183-43A1-A3D4-4B4017A2074C}">
      <dgm:prSet/>
      <dgm:spPr/>
      <dgm:t>
        <a:bodyPr/>
        <a:lstStyle/>
        <a:p>
          <a:endParaRPr lang="en-US"/>
        </a:p>
      </dgm:t>
    </dgm:pt>
    <dgm:pt modelId="{FDD925B5-0924-42A2-99E3-BED8AA394224}">
      <dgm:prSet phldrT="[Text]"/>
      <dgm:spPr/>
      <dgm:t>
        <a:bodyPr/>
        <a:lstStyle/>
        <a:p>
          <a:r>
            <a:rPr lang="en-US" b="1" dirty="0"/>
            <a:t>adult</a:t>
          </a:r>
        </a:p>
      </dgm:t>
    </dgm:pt>
    <dgm:pt modelId="{1F17CD86-539F-4A5E-BABD-C8551F6DEB0F}" type="parTrans" cxnId="{879EC686-0D4A-4DAD-8688-8870D8333611}">
      <dgm:prSet/>
      <dgm:spPr/>
      <dgm:t>
        <a:bodyPr/>
        <a:lstStyle/>
        <a:p>
          <a:endParaRPr lang="en-US"/>
        </a:p>
      </dgm:t>
    </dgm:pt>
    <dgm:pt modelId="{149FE87B-7DD1-4187-A2A8-06EA201008B1}" type="sibTrans" cxnId="{879EC686-0D4A-4DAD-8688-8870D8333611}">
      <dgm:prSet/>
      <dgm:spPr/>
      <dgm:t>
        <a:bodyPr/>
        <a:lstStyle/>
        <a:p>
          <a:endParaRPr lang="en-US"/>
        </a:p>
      </dgm:t>
    </dgm:pt>
    <dgm:pt modelId="{A4A83D78-BA50-4964-9440-A2CF93462560}" type="pres">
      <dgm:prSet presAssocID="{0F3C1B02-DD64-4535-B213-9EB947557AD1}" presName="compositeShape" presStyleCnt="0">
        <dgm:presLayoutVars>
          <dgm:chMax val="7"/>
          <dgm:dir/>
          <dgm:resizeHandles val="exact"/>
        </dgm:presLayoutVars>
      </dgm:prSet>
      <dgm:spPr/>
    </dgm:pt>
    <dgm:pt modelId="{C8E67D0F-30A1-46C5-8F77-69CDD206F4CC}" type="pres">
      <dgm:prSet presAssocID="{0F3C1B02-DD64-4535-B213-9EB947557AD1}" presName="wedge1" presStyleLbl="node1" presStyleIdx="0" presStyleCnt="3"/>
      <dgm:spPr/>
      <dgm:t>
        <a:bodyPr/>
        <a:lstStyle/>
        <a:p>
          <a:endParaRPr lang="en-US"/>
        </a:p>
      </dgm:t>
    </dgm:pt>
    <dgm:pt modelId="{8EB0B4D1-7939-405E-A38A-21724F589511}" type="pres">
      <dgm:prSet presAssocID="{0F3C1B02-DD64-4535-B213-9EB947557AD1}" presName="dummy1a" presStyleCnt="0"/>
      <dgm:spPr/>
    </dgm:pt>
    <dgm:pt modelId="{0DA5A042-6FA3-4C67-8BAC-72012CD2374D}" type="pres">
      <dgm:prSet presAssocID="{0F3C1B02-DD64-4535-B213-9EB947557AD1}" presName="dummy1b" presStyleCnt="0"/>
      <dgm:spPr/>
    </dgm:pt>
    <dgm:pt modelId="{B318246F-EF64-4E04-B4C9-9AB588AF6E2B}" type="pres">
      <dgm:prSet presAssocID="{0F3C1B02-DD64-4535-B213-9EB947557AD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0874F-D2AA-47BD-A75C-5929CFE94411}" type="pres">
      <dgm:prSet presAssocID="{0F3C1B02-DD64-4535-B213-9EB947557AD1}" presName="wedge2" presStyleLbl="node1" presStyleIdx="1" presStyleCnt="3"/>
      <dgm:spPr/>
      <dgm:t>
        <a:bodyPr/>
        <a:lstStyle/>
        <a:p>
          <a:endParaRPr lang="en-US"/>
        </a:p>
      </dgm:t>
    </dgm:pt>
    <dgm:pt modelId="{840744D1-75B8-4272-BEB3-43838EB82E85}" type="pres">
      <dgm:prSet presAssocID="{0F3C1B02-DD64-4535-B213-9EB947557AD1}" presName="dummy2a" presStyleCnt="0"/>
      <dgm:spPr/>
    </dgm:pt>
    <dgm:pt modelId="{6EEDE182-D5C8-4345-B3C6-4210EC35E01F}" type="pres">
      <dgm:prSet presAssocID="{0F3C1B02-DD64-4535-B213-9EB947557AD1}" presName="dummy2b" presStyleCnt="0"/>
      <dgm:spPr/>
    </dgm:pt>
    <dgm:pt modelId="{C187FEC2-631D-4857-AB7F-39F6B728024D}" type="pres">
      <dgm:prSet presAssocID="{0F3C1B02-DD64-4535-B213-9EB947557AD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0CF30-DCE8-4A49-B172-A0ADE99AE4BC}" type="pres">
      <dgm:prSet presAssocID="{0F3C1B02-DD64-4535-B213-9EB947557AD1}" presName="wedge3" presStyleLbl="node1" presStyleIdx="2" presStyleCnt="3"/>
      <dgm:spPr/>
      <dgm:t>
        <a:bodyPr/>
        <a:lstStyle/>
        <a:p>
          <a:endParaRPr lang="en-US"/>
        </a:p>
      </dgm:t>
    </dgm:pt>
    <dgm:pt modelId="{CD81962A-CA9E-41F3-9380-F402BA97329C}" type="pres">
      <dgm:prSet presAssocID="{0F3C1B02-DD64-4535-B213-9EB947557AD1}" presName="dummy3a" presStyleCnt="0"/>
      <dgm:spPr/>
    </dgm:pt>
    <dgm:pt modelId="{7FEE6834-E141-4631-B97A-F302E08C6961}" type="pres">
      <dgm:prSet presAssocID="{0F3C1B02-DD64-4535-B213-9EB947557AD1}" presName="dummy3b" presStyleCnt="0"/>
      <dgm:spPr/>
    </dgm:pt>
    <dgm:pt modelId="{90DBBD8E-062D-4C72-9BF4-DA259FDB394E}" type="pres">
      <dgm:prSet presAssocID="{0F3C1B02-DD64-4535-B213-9EB947557AD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8DC9E-8ACB-4832-888D-4D392C2199E4}" type="pres">
      <dgm:prSet presAssocID="{EC2E52F7-19DC-4F53-8A81-24569E5ED990}" presName="arrowWedge1" presStyleLbl="fgSibTrans2D1" presStyleIdx="0" presStyleCnt="3" custLinFactNeighborY="0"/>
      <dgm:spPr/>
    </dgm:pt>
    <dgm:pt modelId="{633AD08C-B437-45C8-AA64-25ADF3174426}" type="pres">
      <dgm:prSet presAssocID="{8194F3EA-04CE-4BBE-8893-A2351BA2A0C8}" presName="arrowWedge2" presStyleLbl="fgSibTrans2D1" presStyleIdx="1" presStyleCnt="3"/>
      <dgm:spPr/>
    </dgm:pt>
    <dgm:pt modelId="{7FBD65ED-B3DB-49AF-8EDF-3375539B14ED}" type="pres">
      <dgm:prSet presAssocID="{149FE87B-7DD1-4187-A2A8-06EA201008B1}" presName="arrowWedge3" presStyleLbl="fgSibTrans2D1" presStyleIdx="2" presStyleCnt="3"/>
      <dgm:spPr/>
    </dgm:pt>
  </dgm:ptLst>
  <dgm:cxnLst>
    <dgm:cxn modelId="{7113C3F5-DF26-4D9D-8926-19FEC5BC4E87}" type="presOf" srcId="{0F3C1B02-DD64-4535-B213-9EB947557AD1}" destId="{A4A83D78-BA50-4964-9440-A2CF93462560}" srcOrd="0" destOrd="0" presId="urn:microsoft.com/office/officeart/2005/8/layout/cycle8"/>
    <dgm:cxn modelId="{879EC686-0D4A-4DAD-8688-8870D8333611}" srcId="{0F3C1B02-DD64-4535-B213-9EB947557AD1}" destId="{FDD925B5-0924-42A2-99E3-BED8AA394224}" srcOrd="2" destOrd="0" parTransId="{1F17CD86-539F-4A5E-BABD-C8551F6DEB0F}" sibTransId="{149FE87B-7DD1-4187-A2A8-06EA201008B1}"/>
    <dgm:cxn modelId="{A6B5B352-5BC7-4A60-8438-CA1EDF8BBCAB}" type="presOf" srcId="{FDD925B5-0924-42A2-99E3-BED8AA394224}" destId="{90DBBD8E-062D-4C72-9BF4-DA259FDB394E}" srcOrd="1" destOrd="0" presId="urn:microsoft.com/office/officeart/2005/8/layout/cycle8"/>
    <dgm:cxn modelId="{CDC40447-89E5-49B8-B2E8-CA1DD6D403D2}" type="presOf" srcId="{18815418-0E13-4867-9050-EB8CE2F1020D}" destId="{C187FEC2-631D-4857-AB7F-39F6B728024D}" srcOrd="1" destOrd="0" presId="urn:microsoft.com/office/officeart/2005/8/layout/cycle8"/>
    <dgm:cxn modelId="{758889DB-07D3-49C6-965E-346ACA9ADDBE}" type="presOf" srcId="{18815418-0E13-4867-9050-EB8CE2F1020D}" destId="{A7A0874F-D2AA-47BD-A75C-5929CFE94411}" srcOrd="0" destOrd="0" presId="urn:microsoft.com/office/officeart/2005/8/layout/cycle8"/>
    <dgm:cxn modelId="{EFC69297-A5D9-494F-AB17-6F8F9CD0F462}" type="presOf" srcId="{FDD925B5-0924-42A2-99E3-BED8AA394224}" destId="{EF00CF30-DCE8-4A49-B172-A0ADE99AE4BC}" srcOrd="0" destOrd="0" presId="urn:microsoft.com/office/officeart/2005/8/layout/cycle8"/>
    <dgm:cxn modelId="{4B5C54D6-FC6C-48A3-A79B-478209D68094}" type="presOf" srcId="{8B340982-CDBE-4218-98E6-F7274E1AA74F}" destId="{C8E67D0F-30A1-46C5-8F77-69CDD206F4CC}" srcOrd="0" destOrd="0" presId="urn:microsoft.com/office/officeart/2005/8/layout/cycle8"/>
    <dgm:cxn modelId="{8168A4C9-F183-43A1-A3D4-4B4017A2074C}" srcId="{0F3C1B02-DD64-4535-B213-9EB947557AD1}" destId="{18815418-0E13-4867-9050-EB8CE2F1020D}" srcOrd="1" destOrd="0" parTransId="{C5F52C07-7A9A-4991-B21B-2B4B8BFC404A}" sibTransId="{8194F3EA-04CE-4BBE-8893-A2351BA2A0C8}"/>
    <dgm:cxn modelId="{DDCC483F-F42C-4FEE-87AF-DF3A5E40F56C}" type="presOf" srcId="{8B340982-CDBE-4218-98E6-F7274E1AA74F}" destId="{B318246F-EF64-4E04-B4C9-9AB588AF6E2B}" srcOrd="1" destOrd="0" presId="urn:microsoft.com/office/officeart/2005/8/layout/cycle8"/>
    <dgm:cxn modelId="{5E5B9176-FA70-4794-AD36-852432B36378}" srcId="{0F3C1B02-DD64-4535-B213-9EB947557AD1}" destId="{8B340982-CDBE-4218-98E6-F7274E1AA74F}" srcOrd="0" destOrd="0" parTransId="{841F892C-50FF-4213-8CF9-FEAC755A2C21}" sibTransId="{EC2E52F7-19DC-4F53-8A81-24569E5ED990}"/>
    <dgm:cxn modelId="{243A9D0D-7FC6-4B1C-AF81-42AFB4D4AC13}" type="presParOf" srcId="{A4A83D78-BA50-4964-9440-A2CF93462560}" destId="{C8E67D0F-30A1-46C5-8F77-69CDD206F4CC}" srcOrd="0" destOrd="0" presId="urn:microsoft.com/office/officeart/2005/8/layout/cycle8"/>
    <dgm:cxn modelId="{5B45DBF6-6B73-482B-B66B-740C3D2B373D}" type="presParOf" srcId="{A4A83D78-BA50-4964-9440-A2CF93462560}" destId="{8EB0B4D1-7939-405E-A38A-21724F589511}" srcOrd="1" destOrd="0" presId="urn:microsoft.com/office/officeart/2005/8/layout/cycle8"/>
    <dgm:cxn modelId="{166AE8C9-1AE9-4815-A2F5-986BE8F7102A}" type="presParOf" srcId="{A4A83D78-BA50-4964-9440-A2CF93462560}" destId="{0DA5A042-6FA3-4C67-8BAC-72012CD2374D}" srcOrd="2" destOrd="0" presId="urn:microsoft.com/office/officeart/2005/8/layout/cycle8"/>
    <dgm:cxn modelId="{805FE1ED-FF4C-43D9-8634-0FAF430973A4}" type="presParOf" srcId="{A4A83D78-BA50-4964-9440-A2CF93462560}" destId="{B318246F-EF64-4E04-B4C9-9AB588AF6E2B}" srcOrd="3" destOrd="0" presId="urn:microsoft.com/office/officeart/2005/8/layout/cycle8"/>
    <dgm:cxn modelId="{24F06307-D65C-4CDB-A2AD-7FCF9DB837A5}" type="presParOf" srcId="{A4A83D78-BA50-4964-9440-A2CF93462560}" destId="{A7A0874F-D2AA-47BD-A75C-5929CFE94411}" srcOrd="4" destOrd="0" presId="urn:microsoft.com/office/officeart/2005/8/layout/cycle8"/>
    <dgm:cxn modelId="{04C90F19-DF5B-4031-A59B-43F4421853C6}" type="presParOf" srcId="{A4A83D78-BA50-4964-9440-A2CF93462560}" destId="{840744D1-75B8-4272-BEB3-43838EB82E85}" srcOrd="5" destOrd="0" presId="urn:microsoft.com/office/officeart/2005/8/layout/cycle8"/>
    <dgm:cxn modelId="{56CA48D7-3B0B-4374-938C-8687C14DDE25}" type="presParOf" srcId="{A4A83D78-BA50-4964-9440-A2CF93462560}" destId="{6EEDE182-D5C8-4345-B3C6-4210EC35E01F}" srcOrd="6" destOrd="0" presId="urn:microsoft.com/office/officeart/2005/8/layout/cycle8"/>
    <dgm:cxn modelId="{F0E1F9A2-DA3F-4F79-BFEE-C8C60420AC08}" type="presParOf" srcId="{A4A83D78-BA50-4964-9440-A2CF93462560}" destId="{C187FEC2-631D-4857-AB7F-39F6B728024D}" srcOrd="7" destOrd="0" presId="urn:microsoft.com/office/officeart/2005/8/layout/cycle8"/>
    <dgm:cxn modelId="{C625D295-644D-4FFC-98B4-F919C3B0151B}" type="presParOf" srcId="{A4A83D78-BA50-4964-9440-A2CF93462560}" destId="{EF00CF30-DCE8-4A49-B172-A0ADE99AE4BC}" srcOrd="8" destOrd="0" presId="urn:microsoft.com/office/officeart/2005/8/layout/cycle8"/>
    <dgm:cxn modelId="{D1301DB3-0728-432D-9462-DD8D398A5F83}" type="presParOf" srcId="{A4A83D78-BA50-4964-9440-A2CF93462560}" destId="{CD81962A-CA9E-41F3-9380-F402BA97329C}" srcOrd="9" destOrd="0" presId="urn:microsoft.com/office/officeart/2005/8/layout/cycle8"/>
    <dgm:cxn modelId="{423F918C-B31E-41DB-A3B1-DF668A34D667}" type="presParOf" srcId="{A4A83D78-BA50-4964-9440-A2CF93462560}" destId="{7FEE6834-E141-4631-B97A-F302E08C6961}" srcOrd="10" destOrd="0" presId="urn:microsoft.com/office/officeart/2005/8/layout/cycle8"/>
    <dgm:cxn modelId="{FC994443-A9A6-4CA6-97D1-33F8B3160FF0}" type="presParOf" srcId="{A4A83D78-BA50-4964-9440-A2CF93462560}" destId="{90DBBD8E-062D-4C72-9BF4-DA259FDB394E}" srcOrd="11" destOrd="0" presId="urn:microsoft.com/office/officeart/2005/8/layout/cycle8"/>
    <dgm:cxn modelId="{41FE03FD-A2AF-4684-B5B8-8C81C044DAF9}" type="presParOf" srcId="{A4A83D78-BA50-4964-9440-A2CF93462560}" destId="{45D8DC9E-8ACB-4832-888D-4D392C2199E4}" srcOrd="12" destOrd="0" presId="urn:microsoft.com/office/officeart/2005/8/layout/cycle8"/>
    <dgm:cxn modelId="{15F9D291-7532-4CA8-A41C-00F4C4CB97A7}" type="presParOf" srcId="{A4A83D78-BA50-4964-9440-A2CF93462560}" destId="{633AD08C-B437-45C8-AA64-25ADF3174426}" srcOrd="13" destOrd="0" presId="urn:microsoft.com/office/officeart/2005/8/layout/cycle8"/>
    <dgm:cxn modelId="{33E1AAA9-8FC0-40B9-AB9D-39A66EF35B87}" type="presParOf" srcId="{A4A83D78-BA50-4964-9440-A2CF93462560}" destId="{7FBD65ED-B3DB-49AF-8EDF-3375539B14E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8EB20D-C78E-4967-88C4-39EA1EF2CEE6}" type="doc">
      <dgm:prSet loTypeId="urn:microsoft.com/office/officeart/2005/8/layout/h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2EB381BA-9952-42D2-A4FE-84151256EEEB}">
      <dgm:prSet phldrT="[Text]"/>
      <dgm:spPr>
        <a:solidFill>
          <a:srgbClr val="F28117"/>
        </a:solidFill>
        <a:ln>
          <a:solidFill>
            <a:srgbClr val="F28117"/>
          </a:solidFill>
        </a:ln>
      </dgm:spPr>
      <dgm:t>
        <a:bodyPr/>
        <a:lstStyle/>
        <a:p>
          <a:r>
            <a:rPr lang="ro-RO" b="1" dirty="0">
              <a:solidFill>
                <a:schemeClr val="bg1"/>
              </a:solidFill>
            </a:rPr>
            <a:t>Asemănări</a:t>
          </a:r>
          <a:endParaRPr lang="en-US" b="1" dirty="0">
            <a:solidFill>
              <a:schemeClr val="bg1"/>
            </a:solidFill>
          </a:endParaRPr>
        </a:p>
      </dgm:t>
    </dgm:pt>
    <dgm:pt modelId="{DCDCA5E2-4D28-44A1-87E0-26315AAA5E53}" type="parTrans" cxnId="{CE386D8D-A145-463F-AF6F-4414188542BA}">
      <dgm:prSet/>
      <dgm:spPr/>
      <dgm:t>
        <a:bodyPr/>
        <a:lstStyle/>
        <a:p>
          <a:endParaRPr lang="en-US"/>
        </a:p>
      </dgm:t>
    </dgm:pt>
    <dgm:pt modelId="{2568E631-947D-437B-A36F-D75AEC7EEF01}" type="sibTrans" cxnId="{CE386D8D-A145-463F-AF6F-4414188542BA}">
      <dgm:prSet/>
      <dgm:spPr/>
      <dgm:t>
        <a:bodyPr/>
        <a:lstStyle/>
        <a:p>
          <a:endParaRPr lang="en-US"/>
        </a:p>
      </dgm:t>
    </dgm:pt>
    <dgm:pt modelId="{7F61DBC2-94BE-4977-B253-C2A1818AB36C}">
      <dgm:prSet phldrT="[Text]"/>
      <dgm:spPr>
        <a:ln>
          <a:solidFill>
            <a:srgbClr val="F28117">
              <a:alpha val="90000"/>
            </a:srgbClr>
          </a:solidFill>
        </a:ln>
      </dgm:spPr>
      <dgm:t>
        <a:bodyPr/>
        <a:lstStyle/>
        <a:p>
          <a:r>
            <a:rPr lang="en-US" dirty="0"/>
            <a:t>3 </a:t>
          </a:r>
          <a:r>
            <a:rPr lang="ro-RO" dirty="0"/>
            <a:t>etape principale;</a:t>
          </a:r>
          <a:endParaRPr lang="en-US" dirty="0"/>
        </a:p>
      </dgm:t>
    </dgm:pt>
    <dgm:pt modelId="{A717DB49-52EF-4EC7-B7F2-259A51299F14}" type="parTrans" cxnId="{C474C1DB-07C6-4F60-8818-4542EF02E67F}">
      <dgm:prSet/>
      <dgm:spPr/>
      <dgm:t>
        <a:bodyPr/>
        <a:lstStyle/>
        <a:p>
          <a:endParaRPr lang="en-US"/>
        </a:p>
      </dgm:t>
    </dgm:pt>
    <dgm:pt modelId="{B80A6A9C-24F9-463C-B58E-6EA9F68D82CA}" type="sibTrans" cxnId="{C474C1DB-07C6-4F60-8818-4542EF02E67F}">
      <dgm:prSet/>
      <dgm:spPr/>
      <dgm:t>
        <a:bodyPr/>
        <a:lstStyle/>
        <a:p>
          <a:endParaRPr lang="en-US"/>
        </a:p>
      </dgm:t>
    </dgm:pt>
    <dgm:pt modelId="{1E3EE1B1-6B1C-4D63-BF59-0CD5600C4512}">
      <dgm:prSet phldrT="[Text]"/>
      <dgm:spPr>
        <a:solidFill>
          <a:srgbClr val="009541"/>
        </a:solidFill>
        <a:ln>
          <a:solidFill>
            <a:srgbClr val="009541"/>
          </a:solidFill>
        </a:ln>
      </dgm:spPr>
      <dgm:t>
        <a:bodyPr/>
        <a:lstStyle/>
        <a:p>
          <a:r>
            <a:rPr lang="ro-RO" b="1" dirty="0">
              <a:solidFill>
                <a:schemeClr val="bg1"/>
              </a:solidFill>
            </a:rPr>
            <a:t>Deosebiri</a:t>
          </a:r>
          <a:endParaRPr lang="en-US" b="1" dirty="0">
            <a:solidFill>
              <a:schemeClr val="bg1"/>
            </a:solidFill>
          </a:endParaRPr>
        </a:p>
      </dgm:t>
    </dgm:pt>
    <dgm:pt modelId="{DF4181E1-A6EC-4D37-B357-23DA6E90FCCA}" type="parTrans" cxnId="{C86A00EE-33EF-4F73-8690-18E1A1FC3EAF}">
      <dgm:prSet/>
      <dgm:spPr/>
      <dgm:t>
        <a:bodyPr/>
        <a:lstStyle/>
        <a:p>
          <a:endParaRPr lang="en-US"/>
        </a:p>
      </dgm:t>
    </dgm:pt>
    <dgm:pt modelId="{064C8009-2526-49FD-8BA2-FA64C248DFBF}" type="sibTrans" cxnId="{C86A00EE-33EF-4F73-8690-18E1A1FC3EAF}">
      <dgm:prSet/>
      <dgm:spPr/>
      <dgm:t>
        <a:bodyPr/>
        <a:lstStyle/>
        <a:p>
          <a:endParaRPr lang="en-US"/>
        </a:p>
      </dgm:t>
    </dgm:pt>
    <dgm:pt modelId="{70EB1121-0ED7-4347-AB0D-BD350A6A4AF4}">
      <dgm:prSet phldrT="[Text]"/>
      <dgm:spPr/>
      <dgm:t>
        <a:bodyPr/>
        <a:lstStyle/>
        <a:p>
          <a:r>
            <a:rPr lang="ro-RO" dirty="0"/>
            <a:t>mamiferele dau naștere puilor vii;</a:t>
          </a:r>
          <a:endParaRPr lang="en-US" dirty="0"/>
        </a:p>
      </dgm:t>
    </dgm:pt>
    <dgm:pt modelId="{EC259902-D735-4E32-B2B0-F58B22A3F09A}" type="parTrans" cxnId="{C3EEFDE0-C182-4110-8B85-31A15755E5C8}">
      <dgm:prSet/>
      <dgm:spPr/>
      <dgm:t>
        <a:bodyPr/>
        <a:lstStyle/>
        <a:p>
          <a:endParaRPr lang="en-US"/>
        </a:p>
      </dgm:t>
    </dgm:pt>
    <dgm:pt modelId="{51C8B549-9580-42A9-95E8-8BDD5DA3391A}" type="sibTrans" cxnId="{C3EEFDE0-C182-4110-8B85-31A15755E5C8}">
      <dgm:prSet/>
      <dgm:spPr/>
      <dgm:t>
        <a:bodyPr/>
        <a:lstStyle/>
        <a:p>
          <a:endParaRPr lang="en-US"/>
        </a:p>
      </dgm:t>
    </dgm:pt>
    <dgm:pt modelId="{1457ADE1-276B-4469-8D82-5CC3DEFB0278}">
      <dgm:prSet/>
      <dgm:spPr>
        <a:ln>
          <a:solidFill>
            <a:srgbClr val="F28117">
              <a:alpha val="90000"/>
            </a:srgbClr>
          </a:solidFill>
        </a:ln>
      </dgm:spPr>
      <dgm:t>
        <a:bodyPr/>
        <a:lstStyle/>
        <a:p>
          <a:r>
            <a:rPr lang="ro-RO" dirty="0"/>
            <a:t>prima etapă se referă la formarea și dezvoltarea embrionului;</a:t>
          </a:r>
          <a:endParaRPr lang="en-US" dirty="0"/>
        </a:p>
      </dgm:t>
    </dgm:pt>
    <dgm:pt modelId="{E50B8EBC-9AB3-45FB-BC4C-35F9A86A1C57}" type="parTrans" cxnId="{2DD8515E-AD7C-4D69-877E-CAD16AFF314C}">
      <dgm:prSet/>
      <dgm:spPr/>
      <dgm:t>
        <a:bodyPr/>
        <a:lstStyle/>
        <a:p>
          <a:endParaRPr lang="en-US"/>
        </a:p>
      </dgm:t>
    </dgm:pt>
    <dgm:pt modelId="{CFCF8BB5-76CC-4F3E-B65A-F97F8163762A}" type="sibTrans" cxnId="{2DD8515E-AD7C-4D69-877E-CAD16AFF314C}">
      <dgm:prSet/>
      <dgm:spPr/>
      <dgm:t>
        <a:bodyPr/>
        <a:lstStyle/>
        <a:p>
          <a:endParaRPr lang="en-US"/>
        </a:p>
      </dgm:t>
    </dgm:pt>
    <dgm:pt modelId="{216365E2-5941-4868-B676-7C1EED17D3C7}">
      <dgm:prSet/>
      <dgm:spPr>
        <a:ln>
          <a:solidFill>
            <a:srgbClr val="F28117">
              <a:alpha val="90000"/>
            </a:srgbClr>
          </a:solidFill>
        </a:ln>
      </dgm:spPr>
      <dgm:t>
        <a:bodyPr/>
        <a:lstStyle/>
        <a:p>
          <a:r>
            <a:rPr lang="ro-RO" dirty="0"/>
            <a:t>a doua etapă are loc atunci când puiul este îngrijit de părinți;</a:t>
          </a:r>
          <a:endParaRPr lang="en-US" dirty="0"/>
        </a:p>
      </dgm:t>
    </dgm:pt>
    <dgm:pt modelId="{40C75B2A-D25D-4E15-BC86-E6AC9EE96D28}" type="parTrans" cxnId="{A7952AE2-C9D4-466B-AC27-96F611023699}">
      <dgm:prSet/>
      <dgm:spPr/>
      <dgm:t>
        <a:bodyPr/>
        <a:lstStyle/>
        <a:p>
          <a:endParaRPr lang="en-US"/>
        </a:p>
      </dgm:t>
    </dgm:pt>
    <dgm:pt modelId="{853E3136-6AF7-41B2-BA5C-6A6F5CB04ED5}" type="sibTrans" cxnId="{A7952AE2-C9D4-466B-AC27-96F611023699}">
      <dgm:prSet/>
      <dgm:spPr/>
      <dgm:t>
        <a:bodyPr/>
        <a:lstStyle/>
        <a:p>
          <a:endParaRPr lang="en-US"/>
        </a:p>
      </dgm:t>
    </dgm:pt>
    <dgm:pt modelId="{9D3E5CBD-19C1-4952-BC90-87A206504409}">
      <dgm:prSet/>
      <dgm:spPr>
        <a:ln>
          <a:solidFill>
            <a:srgbClr val="F28117">
              <a:alpha val="90000"/>
            </a:srgbClr>
          </a:solidFill>
        </a:ln>
      </dgm:spPr>
      <dgm:t>
        <a:bodyPr/>
        <a:lstStyle/>
        <a:p>
          <a:r>
            <a:rPr lang="ro-RO" dirty="0"/>
            <a:t>a treia etapă este cea de adult, acesta </a:t>
          </a:r>
          <a:br>
            <a:rPr lang="ro-RO" dirty="0"/>
          </a:br>
          <a:r>
            <a:rPr lang="ro-RO" dirty="0"/>
            <a:t>căutându-și la rândul său o pereche.</a:t>
          </a:r>
          <a:endParaRPr lang="en-US" dirty="0"/>
        </a:p>
      </dgm:t>
    </dgm:pt>
    <dgm:pt modelId="{47E761CE-83B7-498E-8E3D-677C6522FE25}" type="parTrans" cxnId="{382EE268-3234-4726-967A-0F000AF1A554}">
      <dgm:prSet/>
      <dgm:spPr/>
      <dgm:t>
        <a:bodyPr/>
        <a:lstStyle/>
        <a:p>
          <a:endParaRPr lang="en-US"/>
        </a:p>
      </dgm:t>
    </dgm:pt>
    <dgm:pt modelId="{1D328492-7F25-4809-8B02-75B742C58741}" type="sibTrans" cxnId="{382EE268-3234-4726-967A-0F000AF1A554}">
      <dgm:prSet/>
      <dgm:spPr/>
      <dgm:t>
        <a:bodyPr/>
        <a:lstStyle/>
        <a:p>
          <a:endParaRPr lang="en-US"/>
        </a:p>
      </dgm:t>
    </dgm:pt>
    <dgm:pt modelId="{7295E220-C13D-4E7C-905D-1DE140EC6F83}">
      <dgm:prSet/>
      <dgm:spPr/>
      <dgm:t>
        <a:bodyPr/>
        <a:lstStyle/>
        <a:p>
          <a:r>
            <a:rPr lang="ro-RO" dirty="0"/>
            <a:t>păsările depun ouă;</a:t>
          </a:r>
          <a:endParaRPr lang="en-US" dirty="0"/>
        </a:p>
      </dgm:t>
    </dgm:pt>
    <dgm:pt modelId="{0FA15EDC-6028-4F56-898D-13783DEE0EC8}" type="parTrans" cxnId="{59FAFBE2-1292-46F0-9104-93F1CCEC4F4A}">
      <dgm:prSet/>
      <dgm:spPr/>
      <dgm:t>
        <a:bodyPr/>
        <a:lstStyle/>
        <a:p>
          <a:endParaRPr lang="en-US"/>
        </a:p>
      </dgm:t>
    </dgm:pt>
    <dgm:pt modelId="{3DAAFA18-A00C-4288-86B7-FFCD056F3653}" type="sibTrans" cxnId="{59FAFBE2-1292-46F0-9104-93F1CCEC4F4A}">
      <dgm:prSet/>
      <dgm:spPr/>
      <dgm:t>
        <a:bodyPr/>
        <a:lstStyle/>
        <a:p>
          <a:endParaRPr lang="en-US"/>
        </a:p>
      </dgm:t>
    </dgm:pt>
    <dgm:pt modelId="{E5B05449-158B-43B3-BAE8-CA70EF8FFCB3}">
      <dgm:prSet/>
      <dgm:spPr/>
      <dgm:t>
        <a:bodyPr/>
        <a:lstStyle/>
        <a:p>
          <a:r>
            <a:rPr lang="ro-RO" dirty="0"/>
            <a:t>puiul de mamifer este de obicei alăptat de mamă;</a:t>
          </a:r>
          <a:endParaRPr lang="en-US" dirty="0"/>
        </a:p>
      </dgm:t>
    </dgm:pt>
    <dgm:pt modelId="{09F6DBA6-6A3B-4C6E-9F08-DA4A9F91C159}" type="parTrans" cxnId="{A6F93091-FC03-4665-A5B6-2DEB0EC8B417}">
      <dgm:prSet/>
      <dgm:spPr/>
      <dgm:t>
        <a:bodyPr/>
        <a:lstStyle/>
        <a:p>
          <a:endParaRPr lang="en-US"/>
        </a:p>
      </dgm:t>
    </dgm:pt>
    <dgm:pt modelId="{CE98A29E-CABE-4320-9BF3-189389D8FC16}" type="sibTrans" cxnId="{A6F93091-FC03-4665-A5B6-2DEB0EC8B417}">
      <dgm:prSet/>
      <dgm:spPr/>
      <dgm:t>
        <a:bodyPr/>
        <a:lstStyle/>
        <a:p>
          <a:endParaRPr lang="en-US"/>
        </a:p>
      </dgm:t>
    </dgm:pt>
    <dgm:pt modelId="{76BA6CB6-19A4-44A5-852F-7708874E04D2}">
      <dgm:prSet/>
      <dgm:spPr/>
      <dgm:t>
        <a:bodyPr/>
        <a:lstStyle/>
        <a:p>
          <a:r>
            <a:rPr lang="ro-RO" dirty="0"/>
            <a:t>puii de păsări de obicei sunt hrăniți de părinți.</a:t>
          </a:r>
          <a:endParaRPr lang="en-US" dirty="0"/>
        </a:p>
      </dgm:t>
    </dgm:pt>
    <dgm:pt modelId="{B489FBFF-2905-435C-96B1-7883CDB8A1B3}" type="parTrans" cxnId="{8EDF3D68-2D97-4A88-A26A-04ABB0B0F7BE}">
      <dgm:prSet/>
      <dgm:spPr/>
      <dgm:t>
        <a:bodyPr/>
        <a:lstStyle/>
        <a:p>
          <a:endParaRPr lang="en-US"/>
        </a:p>
      </dgm:t>
    </dgm:pt>
    <dgm:pt modelId="{E88FB02E-4CB1-46F8-9A60-D6987E9392B6}" type="sibTrans" cxnId="{8EDF3D68-2D97-4A88-A26A-04ABB0B0F7BE}">
      <dgm:prSet/>
      <dgm:spPr/>
      <dgm:t>
        <a:bodyPr/>
        <a:lstStyle/>
        <a:p>
          <a:endParaRPr lang="en-US"/>
        </a:p>
      </dgm:t>
    </dgm:pt>
    <dgm:pt modelId="{35BDF910-F8FC-481C-BEE4-150E62CAA0B9}" type="pres">
      <dgm:prSet presAssocID="{908EB20D-C78E-4967-88C4-39EA1EF2CE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4CAAD1-A3F7-4B25-99E1-4A8EE1DDFF1C}" type="pres">
      <dgm:prSet presAssocID="{2EB381BA-9952-42D2-A4FE-84151256EEEB}" presName="composite" presStyleCnt="0"/>
      <dgm:spPr/>
    </dgm:pt>
    <dgm:pt modelId="{00618DF3-E188-41FD-BC02-09439B424949}" type="pres">
      <dgm:prSet presAssocID="{2EB381BA-9952-42D2-A4FE-84151256EEE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70FF4-36A9-411A-9A66-D950B7BADD72}" type="pres">
      <dgm:prSet presAssocID="{2EB381BA-9952-42D2-A4FE-84151256EEEB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D6C7A-62D3-4D9E-B25D-95B2059B6E77}" type="pres">
      <dgm:prSet presAssocID="{2568E631-947D-437B-A36F-D75AEC7EEF01}" presName="space" presStyleCnt="0"/>
      <dgm:spPr/>
    </dgm:pt>
    <dgm:pt modelId="{3C6E9049-0B95-49F9-882F-EF3A5C59B412}" type="pres">
      <dgm:prSet presAssocID="{1E3EE1B1-6B1C-4D63-BF59-0CD5600C4512}" presName="composite" presStyleCnt="0"/>
      <dgm:spPr/>
    </dgm:pt>
    <dgm:pt modelId="{FFD7B0CD-2BFE-45A8-9A16-8DE1104C57ED}" type="pres">
      <dgm:prSet presAssocID="{1E3EE1B1-6B1C-4D63-BF59-0CD5600C451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567ED-D96D-476C-8823-0A8886F3D952}" type="pres">
      <dgm:prSet presAssocID="{1E3EE1B1-6B1C-4D63-BF59-0CD5600C451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42655E-B659-4318-B347-46CC79B90C16}" type="presOf" srcId="{9D3E5CBD-19C1-4952-BC90-87A206504409}" destId="{8F070FF4-36A9-411A-9A66-D950B7BADD72}" srcOrd="0" destOrd="3" presId="urn:microsoft.com/office/officeart/2005/8/layout/hList1"/>
    <dgm:cxn modelId="{1F30BF8B-9B2A-4A8D-9430-A037000FA7A6}" type="presOf" srcId="{908EB20D-C78E-4967-88C4-39EA1EF2CEE6}" destId="{35BDF910-F8FC-481C-BEE4-150E62CAA0B9}" srcOrd="0" destOrd="0" presId="urn:microsoft.com/office/officeart/2005/8/layout/hList1"/>
    <dgm:cxn modelId="{A7952AE2-C9D4-466B-AC27-96F611023699}" srcId="{2EB381BA-9952-42D2-A4FE-84151256EEEB}" destId="{216365E2-5941-4868-B676-7C1EED17D3C7}" srcOrd="2" destOrd="0" parTransId="{40C75B2A-D25D-4E15-BC86-E6AC9EE96D28}" sibTransId="{853E3136-6AF7-41B2-BA5C-6A6F5CB04ED5}"/>
    <dgm:cxn modelId="{CE386D8D-A145-463F-AF6F-4414188542BA}" srcId="{908EB20D-C78E-4967-88C4-39EA1EF2CEE6}" destId="{2EB381BA-9952-42D2-A4FE-84151256EEEB}" srcOrd="0" destOrd="0" parTransId="{DCDCA5E2-4D28-44A1-87E0-26315AAA5E53}" sibTransId="{2568E631-947D-437B-A36F-D75AEC7EEF01}"/>
    <dgm:cxn modelId="{CED960A1-5CC3-4218-93AB-2CD37621829E}" type="presOf" srcId="{E5B05449-158B-43B3-BAE8-CA70EF8FFCB3}" destId="{87F567ED-D96D-476C-8823-0A8886F3D952}" srcOrd="0" destOrd="2" presId="urn:microsoft.com/office/officeart/2005/8/layout/hList1"/>
    <dgm:cxn modelId="{2DD8515E-AD7C-4D69-877E-CAD16AFF314C}" srcId="{2EB381BA-9952-42D2-A4FE-84151256EEEB}" destId="{1457ADE1-276B-4469-8D82-5CC3DEFB0278}" srcOrd="1" destOrd="0" parTransId="{E50B8EBC-9AB3-45FB-BC4C-35F9A86A1C57}" sibTransId="{CFCF8BB5-76CC-4F3E-B65A-F97F8163762A}"/>
    <dgm:cxn modelId="{C86A00EE-33EF-4F73-8690-18E1A1FC3EAF}" srcId="{908EB20D-C78E-4967-88C4-39EA1EF2CEE6}" destId="{1E3EE1B1-6B1C-4D63-BF59-0CD5600C4512}" srcOrd="1" destOrd="0" parTransId="{DF4181E1-A6EC-4D37-B357-23DA6E90FCCA}" sibTransId="{064C8009-2526-49FD-8BA2-FA64C248DFBF}"/>
    <dgm:cxn modelId="{9061E9CF-B413-4A64-A18A-8943C990B008}" type="presOf" srcId="{1E3EE1B1-6B1C-4D63-BF59-0CD5600C4512}" destId="{FFD7B0CD-2BFE-45A8-9A16-8DE1104C57ED}" srcOrd="0" destOrd="0" presId="urn:microsoft.com/office/officeart/2005/8/layout/hList1"/>
    <dgm:cxn modelId="{59FAFBE2-1292-46F0-9104-93F1CCEC4F4A}" srcId="{1E3EE1B1-6B1C-4D63-BF59-0CD5600C4512}" destId="{7295E220-C13D-4E7C-905D-1DE140EC6F83}" srcOrd="1" destOrd="0" parTransId="{0FA15EDC-6028-4F56-898D-13783DEE0EC8}" sibTransId="{3DAAFA18-A00C-4288-86B7-FFCD056F3653}"/>
    <dgm:cxn modelId="{C3EEFDE0-C182-4110-8B85-31A15755E5C8}" srcId="{1E3EE1B1-6B1C-4D63-BF59-0CD5600C4512}" destId="{70EB1121-0ED7-4347-AB0D-BD350A6A4AF4}" srcOrd="0" destOrd="0" parTransId="{EC259902-D735-4E32-B2B0-F58B22A3F09A}" sibTransId="{51C8B549-9580-42A9-95E8-8BDD5DA3391A}"/>
    <dgm:cxn modelId="{522846B5-4F21-4BAD-B32F-533D5F57969E}" type="presOf" srcId="{216365E2-5941-4868-B676-7C1EED17D3C7}" destId="{8F070FF4-36A9-411A-9A66-D950B7BADD72}" srcOrd="0" destOrd="2" presId="urn:microsoft.com/office/officeart/2005/8/layout/hList1"/>
    <dgm:cxn modelId="{A6F93091-FC03-4665-A5B6-2DEB0EC8B417}" srcId="{1E3EE1B1-6B1C-4D63-BF59-0CD5600C4512}" destId="{E5B05449-158B-43B3-BAE8-CA70EF8FFCB3}" srcOrd="2" destOrd="0" parTransId="{09F6DBA6-6A3B-4C6E-9F08-DA4A9F91C159}" sibTransId="{CE98A29E-CABE-4320-9BF3-189389D8FC16}"/>
    <dgm:cxn modelId="{C474C1DB-07C6-4F60-8818-4542EF02E67F}" srcId="{2EB381BA-9952-42D2-A4FE-84151256EEEB}" destId="{7F61DBC2-94BE-4977-B253-C2A1818AB36C}" srcOrd="0" destOrd="0" parTransId="{A717DB49-52EF-4EC7-B7F2-259A51299F14}" sibTransId="{B80A6A9C-24F9-463C-B58E-6EA9F68D82CA}"/>
    <dgm:cxn modelId="{38E34EEB-6D3E-4A95-89AB-1CC3F6C69CFC}" type="presOf" srcId="{70EB1121-0ED7-4347-AB0D-BD350A6A4AF4}" destId="{87F567ED-D96D-476C-8823-0A8886F3D952}" srcOrd="0" destOrd="0" presId="urn:microsoft.com/office/officeart/2005/8/layout/hList1"/>
    <dgm:cxn modelId="{1509D039-DEE8-4415-B085-B5EED9D30329}" type="presOf" srcId="{2EB381BA-9952-42D2-A4FE-84151256EEEB}" destId="{00618DF3-E188-41FD-BC02-09439B424949}" srcOrd="0" destOrd="0" presId="urn:microsoft.com/office/officeart/2005/8/layout/hList1"/>
    <dgm:cxn modelId="{543F4978-864F-49C7-B91F-BC90C3756034}" type="presOf" srcId="{7295E220-C13D-4E7C-905D-1DE140EC6F83}" destId="{87F567ED-D96D-476C-8823-0A8886F3D952}" srcOrd="0" destOrd="1" presId="urn:microsoft.com/office/officeart/2005/8/layout/hList1"/>
    <dgm:cxn modelId="{D441CB96-745B-4729-87A2-3AED7F9164B5}" type="presOf" srcId="{7F61DBC2-94BE-4977-B253-C2A1818AB36C}" destId="{8F070FF4-36A9-411A-9A66-D950B7BADD72}" srcOrd="0" destOrd="0" presId="urn:microsoft.com/office/officeart/2005/8/layout/hList1"/>
    <dgm:cxn modelId="{CC427886-5D84-4562-8BE5-7524EBCD7661}" type="presOf" srcId="{1457ADE1-276B-4469-8D82-5CC3DEFB0278}" destId="{8F070FF4-36A9-411A-9A66-D950B7BADD72}" srcOrd="0" destOrd="1" presId="urn:microsoft.com/office/officeart/2005/8/layout/hList1"/>
    <dgm:cxn modelId="{382EE268-3234-4726-967A-0F000AF1A554}" srcId="{2EB381BA-9952-42D2-A4FE-84151256EEEB}" destId="{9D3E5CBD-19C1-4952-BC90-87A206504409}" srcOrd="3" destOrd="0" parTransId="{47E761CE-83B7-498E-8E3D-677C6522FE25}" sibTransId="{1D328492-7F25-4809-8B02-75B742C58741}"/>
    <dgm:cxn modelId="{8EDF3D68-2D97-4A88-A26A-04ABB0B0F7BE}" srcId="{1E3EE1B1-6B1C-4D63-BF59-0CD5600C4512}" destId="{76BA6CB6-19A4-44A5-852F-7708874E04D2}" srcOrd="3" destOrd="0" parTransId="{B489FBFF-2905-435C-96B1-7883CDB8A1B3}" sibTransId="{E88FB02E-4CB1-46F8-9A60-D6987E9392B6}"/>
    <dgm:cxn modelId="{D8F654DE-9C19-472A-9CE7-896C1BA8CBD3}" type="presOf" srcId="{76BA6CB6-19A4-44A5-852F-7708874E04D2}" destId="{87F567ED-D96D-476C-8823-0A8886F3D952}" srcOrd="0" destOrd="3" presId="urn:microsoft.com/office/officeart/2005/8/layout/hList1"/>
    <dgm:cxn modelId="{4463B341-1C10-40C2-B2AC-6F762941A591}" type="presParOf" srcId="{35BDF910-F8FC-481C-BEE4-150E62CAA0B9}" destId="{924CAAD1-A3F7-4B25-99E1-4A8EE1DDFF1C}" srcOrd="0" destOrd="0" presId="urn:microsoft.com/office/officeart/2005/8/layout/hList1"/>
    <dgm:cxn modelId="{1F330C19-ECC0-4062-8F1F-2F37A4B8005D}" type="presParOf" srcId="{924CAAD1-A3F7-4B25-99E1-4A8EE1DDFF1C}" destId="{00618DF3-E188-41FD-BC02-09439B424949}" srcOrd="0" destOrd="0" presId="urn:microsoft.com/office/officeart/2005/8/layout/hList1"/>
    <dgm:cxn modelId="{68BCD3E0-0629-446F-957A-CEEC1FCD7EC9}" type="presParOf" srcId="{924CAAD1-A3F7-4B25-99E1-4A8EE1DDFF1C}" destId="{8F070FF4-36A9-411A-9A66-D950B7BADD72}" srcOrd="1" destOrd="0" presId="urn:microsoft.com/office/officeart/2005/8/layout/hList1"/>
    <dgm:cxn modelId="{0000168E-083C-4D2C-A7EC-ED80F1795A97}" type="presParOf" srcId="{35BDF910-F8FC-481C-BEE4-150E62CAA0B9}" destId="{017D6C7A-62D3-4D9E-B25D-95B2059B6E77}" srcOrd="1" destOrd="0" presId="urn:microsoft.com/office/officeart/2005/8/layout/hList1"/>
    <dgm:cxn modelId="{16A8B7DD-2ED8-47C3-BA7E-EDF521417FBF}" type="presParOf" srcId="{35BDF910-F8FC-481C-BEE4-150E62CAA0B9}" destId="{3C6E9049-0B95-49F9-882F-EF3A5C59B412}" srcOrd="2" destOrd="0" presId="urn:microsoft.com/office/officeart/2005/8/layout/hList1"/>
    <dgm:cxn modelId="{C1270342-B02F-491F-BB79-7D041B382369}" type="presParOf" srcId="{3C6E9049-0B95-49F9-882F-EF3A5C59B412}" destId="{FFD7B0CD-2BFE-45A8-9A16-8DE1104C57ED}" srcOrd="0" destOrd="0" presId="urn:microsoft.com/office/officeart/2005/8/layout/hList1"/>
    <dgm:cxn modelId="{99035FC4-5E82-410A-A664-DD98BF8915B6}" type="presParOf" srcId="{3C6E9049-0B95-49F9-882F-EF3A5C59B412}" destId="{87F567ED-D96D-476C-8823-0A8886F3D9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8EB20D-C78E-4967-88C4-39EA1EF2CEE6}" type="doc">
      <dgm:prSet loTypeId="urn:microsoft.com/office/officeart/2005/8/layout/h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2EB381BA-9952-42D2-A4FE-84151256EEEB}">
      <dgm:prSet phldrT="[Text]" custT="1"/>
      <dgm:spPr>
        <a:solidFill>
          <a:srgbClr val="F28117"/>
        </a:solidFill>
        <a:ln>
          <a:solidFill>
            <a:srgbClr val="F28117"/>
          </a:solidFill>
        </a:ln>
      </dgm:spPr>
      <dgm:t>
        <a:bodyPr/>
        <a:lstStyle/>
        <a:p>
          <a:r>
            <a:rPr lang="ro-RO" sz="2000" b="1" dirty="0">
              <a:solidFill>
                <a:schemeClr val="bg1"/>
              </a:solidFill>
            </a:rPr>
            <a:t>Asemănări</a:t>
          </a:r>
          <a:endParaRPr lang="en-US" sz="2400" b="1" dirty="0">
            <a:solidFill>
              <a:schemeClr val="bg1"/>
            </a:solidFill>
          </a:endParaRPr>
        </a:p>
      </dgm:t>
    </dgm:pt>
    <dgm:pt modelId="{DCDCA5E2-4D28-44A1-87E0-26315AAA5E53}" type="parTrans" cxnId="{CE386D8D-A145-463F-AF6F-4414188542BA}">
      <dgm:prSet/>
      <dgm:spPr/>
      <dgm:t>
        <a:bodyPr/>
        <a:lstStyle/>
        <a:p>
          <a:endParaRPr lang="en-US"/>
        </a:p>
      </dgm:t>
    </dgm:pt>
    <dgm:pt modelId="{2568E631-947D-437B-A36F-D75AEC7EEF01}" type="sibTrans" cxnId="{CE386D8D-A145-463F-AF6F-4414188542BA}">
      <dgm:prSet/>
      <dgm:spPr/>
      <dgm:t>
        <a:bodyPr/>
        <a:lstStyle/>
        <a:p>
          <a:endParaRPr lang="en-US"/>
        </a:p>
      </dgm:t>
    </dgm:pt>
    <dgm:pt modelId="{7F61DBC2-94BE-4977-B253-C2A1818AB36C}">
      <dgm:prSet phldrT="[Text]" custT="1"/>
      <dgm:spPr>
        <a:ln>
          <a:solidFill>
            <a:srgbClr val="F28117">
              <a:alpha val="90000"/>
            </a:srgbClr>
          </a:solidFill>
        </a:ln>
      </dgm:spPr>
      <dgm:t>
        <a:bodyPr/>
        <a:lstStyle/>
        <a:p>
          <a:r>
            <a:rPr lang="ro-RO" sz="1800" dirty="0"/>
            <a:t>Introdu textul aici</a:t>
          </a:r>
          <a:endParaRPr lang="en-US" sz="1800" dirty="0"/>
        </a:p>
      </dgm:t>
    </dgm:pt>
    <dgm:pt modelId="{A717DB49-52EF-4EC7-B7F2-259A51299F14}" type="parTrans" cxnId="{C474C1DB-07C6-4F60-8818-4542EF02E67F}">
      <dgm:prSet/>
      <dgm:spPr/>
      <dgm:t>
        <a:bodyPr/>
        <a:lstStyle/>
        <a:p>
          <a:endParaRPr lang="en-US"/>
        </a:p>
      </dgm:t>
    </dgm:pt>
    <dgm:pt modelId="{B80A6A9C-24F9-463C-B58E-6EA9F68D82CA}" type="sibTrans" cxnId="{C474C1DB-07C6-4F60-8818-4542EF02E67F}">
      <dgm:prSet/>
      <dgm:spPr/>
      <dgm:t>
        <a:bodyPr/>
        <a:lstStyle/>
        <a:p>
          <a:endParaRPr lang="en-US"/>
        </a:p>
      </dgm:t>
    </dgm:pt>
    <dgm:pt modelId="{1E3EE1B1-6B1C-4D63-BF59-0CD5600C4512}">
      <dgm:prSet phldrT="[Text]" custT="1"/>
      <dgm:spPr>
        <a:solidFill>
          <a:srgbClr val="009541"/>
        </a:solidFill>
        <a:ln>
          <a:solidFill>
            <a:srgbClr val="009541"/>
          </a:solidFill>
        </a:ln>
      </dgm:spPr>
      <dgm:t>
        <a:bodyPr/>
        <a:lstStyle/>
        <a:p>
          <a:r>
            <a:rPr lang="ro-RO" sz="2000" b="1" dirty="0">
              <a:solidFill>
                <a:schemeClr val="bg1"/>
              </a:solidFill>
            </a:rPr>
            <a:t>Deosebiri</a:t>
          </a:r>
          <a:endParaRPr lang="en-US" sz="3400" b="1" dirty="0">
            <a:solidFill>
              <a:schemeClr val="bg1"/>
            </a:solidFill>
          </a:endParaRPr>
        </a:p>
      </dgm:t>
    </dgm:pt>
    <dgm:pt modelId="{DF4181E1-A6EC-4D37-B357-23DA6E90FCCA}" type="parTrans" cxnId="{C86A00EE-33EF-4F73-8690-18E1A1FC3EAF}">
      <dgm:prSet/>
      <dgm:spPr/>
      <dgm:t>
        <a:bodyPr/>
        <a:lstStyle/>
        <a:p>
          <a:endParaRPr lang="en-US"/>
        </a:p>
      </dgm:t>
    </dgm:pt>
    <dgm:pt modelId="{064C8009-2526-49FD-8BA2-FA64C248DFBF}" type="sibTrans" cxnId="{C86A00EE-33EF-4F73-8690-18E1A1FC3EAF}">
      <dgm:prSet/>
      <dgm:spPr/>
      <dgm:t>
        <a:bodyPr/>
        <a:lstStyle/>
        <a:p>
          <a:endParaRPr lang="en-US"/>
        </a:p>
      </dgm:t>
    </dgm:pt>
    <dgm:pt modelId="{70EB1121-0ED7-4347-AB0D-BD350A6A4AF4}">
      <dgm:prSet phldrT="[Text]" custT="1"/>
      <dgm:spPr/>
      <dgm:t>
        <a:bodyPr/>
        <a:lstStyle/>
        <a:p>
          <a:r>
            <a:rPr lang="ro-RO" sz="1800" dirty="0"/>
            <a:t>Introdu textul aici</a:t>
          </a:r>
          <a:endParaRPr lang="en-US" sz="1800" dirty="0"/>
        </a:p>
      </dgm:t>
    </dgm:pt>
    <dgm:pt modelId="{EC259902-D735-4E32-B2B0-F58B22A3F09A}" type="parTrans" cxnId="{C3EEFDE0-C182-4110-8B85-31A15755E5C8}">
      <dgm:prSet/>
      <dgm:spPr/>
      <dgm:t>
        <a:bodyPr/>
        <a:lstStyle/>
        <a:p>
          <a:endParaRPr lang="en-US"/>
        </a:p>
      </dgm:t>
    </dgm:pt>
    <dgm:pt modelId="{51C8B549-9580-42A9-95E8-8BDD5DA3391A}" type="sibTrans" cxnId="{C3EEFDE0-C182-4110-8B85-31A15755E5C8}">
      <dgm:prSet/>
      <dgm:spPr/>
      <dgm:t>
        <a:bodyPr/>
        <a:lstStyle/>
        <a:p>
          <a:endParaRPr lang="en-US"/>
        </a:p>
      </dgm:t>
    </dgm:pt>
    <dgm:pt modelId="{35BDF910-F8FC-481C-BEE4-150E62CAA0B9}" type="pres">
      <dgm:prSet presAssocID="{908EB20D-C78E-4967-88C4-39EA1EF2CE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4CAAD1-A3F7-4B25-99E1-4A8EE1DDFF1C}" type="pres">
      <dgm:prSet presAssocID="{2EB381BA-9952-42D2-A4FE-84151256EEEB}" presName="composite" presStyleCnt="0"/>
      <dgm:spPr/>
    </dgm:pt>
    <dgm:pt modelId="{00618DF3-E188-41FD-BC02-09439B424949}" type="pres">
      <dgm:prSet presAssocID="{2EB381BA-9952-42D2-A4FE-84151256EEE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70FF4-36A9-411A-9A66-D950B7BADD72}" type="pres">
      <dgm:prSet presAssocID="{2EB381BA-9952-42D2-A4FE-84151256EEEB}" presName="desTx" presStyleLbl="alignAccFollowNode1" presStyleIdx="0" presStyleCnt="2" custLinFactNeighborX="-43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D6C7A-62D3-4D9E-B25D-95B2059B6E77}" type="pres">
      <dgm:prSet presAssocID="{2568E631-947D-437B-A36F-D75AEC7EEF01}" presName="space" presStyleCnt="0"/>
      <dgm:spPr/>
    </dgm:pt>
    <dgm:pt modelId="{3C6E9049-0B95-49F9-882F-EF3A5C59B412}" type="pres">
      <dgm:prSet presAssocID="{1E3EE1B1-6B1C-4D63-BF59-0CD5600C4512}" presName="composite" presStyleCnt="0"/>
      <dgm:spPr/>
    </dgm:pt>
    <dgm:pt modelId="{FFD7B0CD-2BFE-45A8-9A16-8DE1104C57ED}" type="pres">
      <dgm:prSet presAssocID="{1E3EE1B1-6B1C-4D63-BF59-0CD5600C4512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567ED-D96D-476C-8823-0A8886F3D952}" type="pres">
      <dgm:prSet presAssocID="{1E3EE1B1-6B1C-4D63-BF59-0CD5600C4512}" presName="desTx" presStyleLbl="alignAccFollowNode1" presStyleIdx="1" presStyleCnt="2" custScale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09D039-DEE8-4415-B085-B5EED9D30329}" type="presOf" srcId="{2EB381BA-9952-42D2-A4FE-84151256EEEB}" destId="{00618DF3-E188-41FD-BC02-09439B424949}" srcOrd="0" destOrd="0" presId="urn:microsoft.com/office/officeart/2005/8/layout/hList1"/>
    <dgm:cxn modelId="{D441CB96-745B-4729-87A2-3AED7F9164B5}" type="presOf" srcId="{7F61DBC2-94BE-4977-B253-C2A1818AB36C}" destId="{8F070FF4-36A9-411A-9A66-D950B7BADD72}" srcOrd="0" destOrd="0" presId="urn:microsoft.com/office/officeart/2005/8/layout/hList1"/>
    <dgm:cxn modelId="{CE386D8D-A145-463F-AF6F-4414188542BA}" srcId="{908EB20D-C78E-4967-88C4-39EA1EF2CEE6}" destId="{2EB381BA-9952-42D2-A4FE-84151256EEEB}" srcOrd="0" destOrd="0" parTransId="{DCDCA5E2-4D28-44A1-87E0-26315AAA5E53}" sibTransId="{2568E631-947D-437B-A36F-D75AEC7EEF01}"/>
    <dgm:cxn modelId="{C474C1DB-07C6-4F60-8818-4542EF02E67F}" srcId="{2EB381BA-9952-42D2-A4FE-84151256EEEB}" destId="{7F61DBC2-94BE-4977-B253-C2A1818AB36C}" srcOrd="0" destOrd="0" parTransId="{A717DB49-52EF-4EC7-B7F2-259A51299F14}" sibTransId="{B80A6A9C-24F9-463C-B58E-6EA9F68D82CA}"/>
    <dgm:cxn modelId="{C86A00EE-33EF-4F73-8690-18E1A1FC3EAF}" srcId="{908EB20D-C78E-4967-88C4-39EA1EF2CEE6}" destId="{1E3EE1B1-6B1C-4D63-BF59-0CD5600C4512}" srcOrd="1" destOrd="0" parTransId="{DF4181E1-A6EC-4D37-B357-23DA6E90FCCA}" sibTransId="{064C8009-2526-49FD-8BA2-FA64C248DFBF}"/>
    <dgm:cxn modelId="{1F30BF8B-9B2A-4A8D-9430-A037000FA7A6}" type="presOf" srcId="{908EB20D-C78E-4967-88C4-39EA1EF2CEE6}" destId="{35BDF910-F8FC-481C-BEE4-150E62CAA0B9}" srcOrd="0" destOrd="0" presId="urn:microsoft.com/office/officeart/2005/8/layout/hList1"/>
    <dgm:cxn modelId="{C3EEFDE0-C182-4110-8B85-31A15755E5C8}" srcId="{1E3EE1B1-6B1C-4D63-BF59-0CD5600C4512}" destId="{70EB1121-0ED7-4347-AB0D-BD350A6A4AF4}" srcOrd="0" destOrd="0" parTransId="{EC259902-D735-4E32-B2B0-F58B22A3F09A}" sibTransId="{51C8B549-9580-42A9-95E8-8BDD5DA3391A}"/>
    <dgm:cxn modelId="{9061E9CF-B413-4A64-A18A-8943C990B008}" type="presOf" srcId="{1E3EE1B1-6B1C-4D63-BF59-0CD5600C4512}" destId="{FFD7B0CD-2BFE-45A8-9A16-8DE1104C57ED}" srcOrd="0" destOrd="0" presId="urn:microsoft.com/office/officeart/2005/8/layout/hList1"/>
    <dgm:cxn modelId="{38E34EEB-6D3E-4A95-89AB-1CC3F6C69CFC}" type="presOf" srcId="{70EB1121-0ED7-4347-AB0D-BD350A6A4AF4}" destId="{87F567ED-D96D-476C-8823-0A8886F3D952}" srcOrd="0" destOrd="0" presId="urn:microsoft.com/office/officeart/2005/8/layout/hList1"/>
    <dgm:cxn modelId="{4463B341-1C10-40C2-B2AC-6F762941A591}" type="presParOf" srcId="{35BDF910-F8FC-481C-BEE4-150E62CAA0B9}" destId="{924CAAD1-A3F7-4B25-99E1-4A8EE1DDFF1C}" srcOrd="0" destOrd="0" presId="urn:microsoft.com/office/officeart/2005/8/layout/hList1"/>
    <dgm:cxn modelId="{1F330C19-ECC0-4062-8F1F-2F37A4B8005D}" type="presParOf" srcId="{924CAAD1-A3F7-4B25-99E1-4A8EE1DDFF1C}" destId="{00618DF3-E188-41FD-BC02-09439B424949}" srcOrd="0" destOrd="0" presId="urn:microsoft.com/office/officeart/2005/8/layout/hList1"/>
    <dgm:cxn modelId="{68BCD3E0-0629-446F-957A-CEEC1FCD7EC9}" type="presParOf" srcId="{924CAAD1-A3F7-4B25-99E1-4A8EE1DDFF1C}" destId="{8F070FF4-36A9-411A-9A66-D950B7BADD72}" srcOrd="1" destOrd="0" presId="urn:microsoft.com/office/officeart/2005/8/layout/hList1"/>
    <dgm:cxn modelId="{0000168E-083C-4D2C-A7EC-ED80F1795A97}" type="presParOf" srcId="{35BDF910-F8FC-481C-BEE4-150E62CAA0B9}" destId="{017D6C7A-62D3-4D9E-B25D-95B2059B6E77}" srcOrd="1" destOrd="0" presId="urn:microsoft.com/office/officeart/2005/8/layout/hList1"/>
    <dgm:cxn modelId="{16A8B7DD-2ED8-47C3-BA7E-EDF521417FBF}" type="presParOf" srcId="{35BDF910-F8FC-481C-BEE4-150E62CAA0B9}" destId="{3C6E9049-0B95-49F9-882F-EF3A5C59B412}" srcOrd="2" destOrd="0" presId="urn:microsoft.com/office/officeart/2005/8/layout/hList1"/>
    <dgm:cxn modelId="{C1270342-B02F-491F-BB79-7D041B382369}" type="presParOf" srcId="{3C6E9049-0B95-49F9-882F-EF3A5C59B412}" destId="{FFD7B0CD-2BFE-45A8-9A16-8DE1104C57ED}" srcOrd="0" destOrd="0" presId="urn:microsoft.com/office/officeart/2005/8/layout/hList1"/>
    <dgm:cxn modelId="{99035FC4-5E82-410A-A664-DD98BF8915B6}" type="presParOf" srcId="{3C6E9049-0B95-49F9-882F-EF3A5C59B412}" destId="{87F567ED-D96D-476C-8823-0A8886F3D9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3C1B02-DD64-4535-B213-9EB947557AD1}" type="doc">
      <dgm:prSet loTypeId="urn:microsoft.com/office/officeart/2005/8/layout/cycle8" loCatId="cycle" qsTypeId="urn:microsoft.com/office/officeart/2005/8/quickstyle/simple1" qsCatId="simple" csTypeId="urn:microsoft.com/office/officeart/2005/8/colors/accent4_2" csCatId="accent4" phldr="1"/>
      <dgm:spPr/>
    </dgm:pt>
    <dgm:pt modelId="{8B340982-CDBE-4218-98E6-F7274E1AA74F}">
      <dgm:prSet phldrT="[Text]"/>
      <dgm:spPr/>
      <dgm:t>
        <a:bodyPr/>
        <a:lstStyle/>
        <a:p>
          <a:r>
            <a:rPr lang="ro-RO" b="1" dirty="0"/>
            <a:t>germinație</a:t>
          </a:r>
          <a:endParaRPr lang="en-US" b="1" dirty="0"/>
        </a:p>
      </dgm:t>
    </dgm:pt>
    <dgm:pt modelId="{841F892C-50FF-4213-8CF9-FEAC755A2C21}" type="parTrans" cxnId="{5E5B9176-FA70-4794-AD36-852432B36378}">
      <dgm:prSet/>
      <dgm:spPr/>
      <dgm:t>
        <a:bodyPr/>
        <a:lstStyle/>
        <a:p>
          <a:endParaRPr lang="en-US"/>
        </a:p>
      </dgm:t>
    </dgm:pt>
    <dgm:pt modelId="{EC2E52F7-19DC-4F53-8A81-24569E5ED990}" type="sibTrans" cxnId="{5E5B9176-FA70-4794-AD36-852432B36378}">
      <dgm:prSet/>
      <dgm:spPr/>
      <dgm:t>
        <a:bodyPr/>
        <a:lstStyle/>
        <a:p>
          <a:endParaRPr lang="en-US"/>
        </a:p>
      </dgm:t>
    </dgm:pt>
    <dgm:pt modelId="{18815418-0E13-4867-9050-EB8CE2F1020D}">
      <dgm:prSet phldrT="[Text]"/>
      <dgm:spPr/>
      <dgm:t>
        <a:bodyPr/>
        <a:lstStyle/>
        <a:p>
          <a:r>
            <a:rPr lang="ro-RO" b="1" dirty="0"/>
            <a:t>rădăcini</a:t>
          </a:r>
          <a:endParaRPr lang="en-US" b="1" dirty="0"/>
        </a:p>
      </dgm:t>
    </dgm:pt>
    <dgm:pt modelId="{C5F52C07-7A9A-4991-B21B-2B4B8BFC404A}" type="parTrans" cxnId="{8168A4C9-F183-43A1-A3D4-4B4017A2074C}">
      <dgm:prSet/>
      <dgm:spPr/>
      <dgm:t>
        <a:bodyPr/>
        <a:lstStyle/>
        <a:p>
          <a:endParaRPr lang="en-US"/>
        </a:p>
      </dgm:t>
    </dgm:pt>
    <dgm:pt modelId="{8194F3EA-04CE-4BBE-8893-A2351BA2A0C8}" type="sibTrans" cxnId="{8168A4C9-F183-43A1-A3D4-4B4017A2074C}">
      <dgm:prSet/>
      <dgm:spPr/>
      <dgm:t>
        <a:bodyPr/>
        <a:lstStyle/>
        <a:p>
          <a:endParaRPr lang="en-US"/>
        </a:p>
      </dgm:t>
    </dgm:pt>
    <dgm:pt modelId="{FDD925B5-0924-42A2-99E3-BED8AA394224}">
      <dgm:prSet phldrT="[Text]"/>
      <dgm:spPr/>
      <dgm:t>
        <a:bodyPr/>
        <a:lstStyle/>
        <a:p>
          <a:r>
            <a:rPr lang="ro-RO" b="1" dirty="0"/>
            <a:t>împrăștierea semințelor</a:t>
          </a:r>
          <a:endParaRPr lang="en-US" b="1" dirty="0"/>
        </a:p>
      </dgm:t>
    </dgm:pt>
    <dgm:pt modelId="{1F17CD86-539F-4A5E-BABD-C8551F6DEB0F}" type="parTrans" cxnId="{879EC686-0D4A-4DAD-8688-8870D8333611}">
      <dgm:prSet/>
      <dgm:spPr/>
      <dgm:t>
        <a:bodyPr/>
        <a:lstStyle/>
        <a:p>
          <a:endParaRPr lang="en-US"/>
        </a:p>
      </dgm:t>
    </dgm:pt>
    <dgm:pt modelId="{149FE87B-7DD1-4187-A2A8-06EA201008B1}" type="sibTrans" cxnId="{879EC686-0D4A-4DAD-8688-8870D8333611}">
      <dgm:prSet/>
      <dgm:spPr/>
      <dgm:t>
        <a:bodyPr/>
        <a:lstStyle/>
        <a:p>
          <a:endParaRPr lang="en-US"/>
        </a:p>
      </dgm:t>
    </dgm:pt>
    <dgm:pt modelId="{F9DEDCA0-32A2-4078-A7D5-AFCAC0BC301C}">
      <dgm:prSet phldrT="[Text]"/>
      <dgm:spPr/>
      <dgm:t>
        <a:bodyPr/>
        <a:lstStyle/>
        <a:p>
          <a:r>
            <a:rPr lang="ro-RO" b="1" dirty="0"/>
            <a:t>frunze</a:t>
          </a:r>
          <a:endParaRPr lang="en-US" b="1" dirty="0"/>
        </a:p>
      </dgm:t>
    </dgm:pt>
    <dgm:pt modelId="{50A85101-30F8-4CFE-B880-C855AABC9D8C}" type="parTrans" cxnId="{4AC0D392-A6FE-4018-9308-F9DD01775514}">
      <dgm:prSet/>
      <dgm:spPr/>
      <dgm:t>
        <a:bodyPr/>
        <a:lstStyle/>
        <a:p>
          <a:endParaRPr lang="en-US"/>
        </a:p>
      </dgm:t>
    </dgm:pt>
    <dgm:pt modelId="{06355186-866A-4E46-AB40-02A18E764417}" type="sibTrans" cxnId="{4AC0D392-A6FE-4018-9308-F9DD01775514}">
      <dgm:prSet/>
      <dgm:spPr/>
      <dgm:t>
        <a:bodyPr/>
        <a:lstStyle/>
        <a:p>
          <a:endParaRPr lang="en-US"/>
        </a:p>
      </dgm:t>
    </dgm:pt>
    <dgm:pt modelId="{9EB41FB9-8596-4992-B45D-C3895EFF619D}">
      <dgm:prSet phldrT="[Text]"/>
      <dgm:spPr/>
      <dgm:t>
        <a:bodyPr/>
        <a:lstStyle/>
        <a:p>
          <a:r>
            <a:rPr lang="ro-RO" b="1" dirty="0"/>
            <a:t>producerea semințelor</a:t>
          </a:r>
          <a:endParaRPr lang="en-US" b="1" dirty="0"/>
        </a:p>
      </dgm:t>
    </dgm:pt>
    <dgm:pt modelId="{6D9346D6-F8FA-4E2B-AC70-C8C0249E49CE}" type="parTrans" cxnId="{64D48CF7-C9A4-450F-80A9-B1E0025B114F}">
      <dgm:prSet/>
      <dgm:spPr/>
      <dgm:t>
        <a:bodyPr/>
        <a:lstStyle/>
        <a:p>
          <a:endParaRPr lang="en-US"/>
        </a:p>
      </dgm:t>
    </dgm:pt>
    <dgm:pt modelId="{2A234B0B-7B77-4512-B5C0-8A65FDF0D9E7}" type="sibTrans" cxnId="{64D48CF7-C9A4-450F-80A9-B1E0025B114F}">
      <dgm:prSet/>
      <dgm:spPr/>
      <dgm:t>
        <a:bodyPr/>
        <a:lstStyle/>
        <a:p>
          <a:endParaRPr lang="en-US"/>
        </a:p>
      </dgm:t>
    </dgm:pt>
    <dgm:pt modelId="{A4A83D78-BA50-4964-9440-A2CF93462560}" type="pres">
      <dgm:prSet presAssocID="{0F3C1B02-DD64-4535-B213-9EB947557AD1}" presName="compositeShape" presStyleCnt="0">
        <dgm:presLayoutVars>
          <dgm:chMax val="7"/>
          <dgm:dir/>
          <dgm:resizeHandles val="exact"/>
        </dgm:presLayoutVars>
      </dgm:prSet>
      <dgm:spPr/>
    </dgm:pt>
    <dgm:pt modelId="{C8E67D0F-30A1-46C5-8F77-69CDD206F4CC}" type="pres">
      <dgm:prSet presAssocID="{0F3C1B02-DD64-4535-B213-9EB947557AD1}" presName="wedge1" presStyleLbl="node1" presStyleIdx="0" presStyleCnt="5"/>
      <dgm:spPr/>
      <dgm:t>
        <a:bodyPr/>
        <a:lstStyle/>
        <a:p>
          <a:endParaRPr lang="en-US"/>
        </a:p>
      </dgm:t>
    </dgm:pt>
    <dgm:pt modelId="{8EB0B4D1-7939-405E-A38A-21724F589511}" type="pres">
      <dgm:prSet presAssocID="{0F3C1B02-DD64-4535-B213-9EB947557AD1}" presName="dummy1a" presStyleCnt="0"/>
      <dgm:spPr/>
    </dgm:pt>
    <dgm:pt modelId="{0DA5A042-6FA3-4C67-8BAC-72012CD2374D}" type="pres">
      <dgm:prSet presAssocID="{0F3C1B02-DD64-4535-B213-9EB947557AD1}" presName="dummy1b" presStyleCnt="0"/>
      <dgm:spPr/>
    </dgm:pt>
    <dgm:pt modelId="{B318246F-EF64-4E04-B4C9-9AB588AF6E2B}" type="pres">
      <dgm:prSet presAssocID="{0F3C1B02-DD64-4535-B213-9EB947557AD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0874F-D2AA-47BD-A75C-5929CFE94411}" type="pres">
      <dgm:prSet presAssocID="{0F3C1B02-DD64-4535-B213-9EB947557AD1}" presName="wedge2" presStyleLbl="node1" presStyleIdx="1" presStyleCnt="5"/>
      <dgm:spPr/>
      <dgm:t>
        <a:bodyPr/>
        <a:lstStyle/>
        <a:p>
          <a:endParaRPr lang="en-US"/>
        </a:p>
      </dgm:t>
    </dgm:pt>
    <dgm:pt modelId="{840744D1-75B8-4272-BEB3-43838EB82E85}" type="pres">
      <dgm:prSet presAssocID="{0F3C1B02-DD64-4535-B213-9EB947557AD1}" presName="dummy2a" presStyleCnt="0"/>
      <dgm:spPr/>
    </dgm:pt>
    <dgm:pt modelId="{6EEDE182-D5C8-4345-B3C6-4210EC35E01F}" type="pres">
      <dgm:prSet presAssocID="{0F3C1B02-DD64-4535-B213-9EB947557AD1}" presName="dummy2b" presStyleCnt="0"/>
      <dgm:spPr/>
    </dgm:pt>
    <dgm:pt modelId="{C187FEC2-631D-4857-AB7F-39F6B728024D}" type="pres">
      <dgm:prSet presAssocID="{0F3C1B02-DD64-4535-B213-9EB947557AD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0CF30-DCE8-4A49-B172-A0ADE99AE4BC}" type="pres">
      <dgm:prSet presAssocID="{0F3C1B02-DD64-4535-B213-9EB947557AD1}" presName="wedge3" presStyleLbl="node1" presStyleIdx="2" presStyleCnt="5"/>
      <dgm:spPr/>
      <dgm:t>
        <a:bodyPr/>
        <a:lstStyle/>
        <a:p>
          <a:endParaRPr lang="en-US"/>
        </a:p>
      </dgm:t>
    </dgm:pt>
    <dgm:pt modelId="{CD81962A-CA9E-41F3-9380-F402BA97329C}" type="pres">
      <dgm:prSet presAssocID="{0F3C1B02-DD64-4535-B213-9EB947557AD1}" presName="dummy3a" presStyleCnt="0"/>
      <dgm:spPr/>
    </dgm:pt>
    <dgm:pt modelId="{7FEE6834-E141-4631-B97A-F302E08C6961}" type="pres">
      <dgm:prSet presAssocID="{0F3C1B02-DD64-4535-B213-9EB947557AD1}" presName="dummy3b" presStyleCnt="0"/>
      <dgm:spPr/>
    </dgm:pt>
    <dgm:pt modelId="{90DBBD8E-062D-4C72-9BF4-DA259FDB394E}" type="pres">
      <dgm:prSet presAssocID="{0F3C1B02-DD64-4535-B213-9EB947557AD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1D477-0BC5-403C-9879-266029CB273E}" type="pres">
      <dgm:prSet presAssocID="{0F3C1B02-DD64-4535-B213-9EB947557AD1}" presName="wedge4" presStyleLbl="node1" presStyleIdx="3" presStyleCnt="5"/>
      <dgm:spPr/>
      <dgm:t>
        <a:bodyPr/>
        <a:lstStyle/>
        <a:p>
          <a:endParaRPr lang="en-US"/>
        </a:p>
      </dgm:t>
    </dgm:pt>
    <dgm:pt modelId="{777A053E-84C1-4CA4-AB8B-893C003E7F99}" type="pres">
      <dgm:prSet presAssocID="{0F3C1B02-DD64-4535-B213-9EB947557AD1}" presName="dummy4a" presStyleCnt="0"/>
      <dgm:spPr/>
    </dgm:pt>
    <dgm:pt modelId="{38168475-E05D-471F-BD60-74A855B98201}" type="pres">
      <dgm:prSet presAssocID="{0F3C1B02-DD64-4535-B213-9EB947557AD1}" presName="dummy4b" presStyleCnt="0"/>
      <dgm:spPr/>
    </dgm:pt>
    <dgm:pt modelId="{29D0AC9E-E703-4BBF-B9CB-A26616C81115}" type="pres">
      <dgm:prSet presAssocID="{0F3C1B02-DD64-4535-B213-9EB947557AD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209F2-0D7B-43A6-BC13-E76FAED4ADCB}" type="pres">
      <dgm:prSet presAssocID="{0F3C1B02-DD64-4535-B213-9EB947557AD1}" presName="wedge5" presStyleLbl="node1" presStyleIdx="4" presStyleCnt="5"/>
      <dgm:spPr/>
      <dgm:t>
        <a:bodyPr/>
        <a:lstStyle/>
        <a:p>
          <a:endParaRPr lang="en-US"/>
        </a:p>
      </dgm:t>
    </dgm:pt>
    <dgm:pt modelId="{4A57EA26-12C5-47EA-ABB5-8C89E558F5A5}" type="pres">
      <dgm:prSet presAssocID="{0F3C1B02-DD64-4535-B213-9EB947557AD1}" presName="dummy5a" presStyleCnt="0"/>
      <dgm:spPr/>
    </dgm:pt>
    <dgm:pt modelId="{288E1B11-CEED-41F7-8D87-CE2519A639A4}" type="pres">
      <dgm:prSet presAssocID="{0F3C1B02-DD64-4535-B213-9EB947557AD1}" presName="dummy5b" presStyleCnt="0"/>
      <dgm:spPr/>
    </dgm:pt>
    <dgm:pt modelId="{6E85B3E6-BA14-4B57-B9F1-6667A4B37324}" type="pres">
      <dgm:prSet presAssocID="{0F3C1B02-DD64-4535-B213-9EB947557AD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8DC9E-8ACB-4832-888D-4D392C2199E4}" type="pres">
      <dgm:prSet presAssocID="{EC2E52F7-19DC-4F53-8A81-24569E5ED990}" presName="arrowWedge1" presStyleLbl="fgSibTrans2D1" presStyleIdx="0" presStyleCnt="5" custLinFactNeighborY="0"/>
      <dgm:spPr/>
    </dgm:pt>
    <dgm:pt modelId="{633AD08C-B437-45C8-AA64-25ADF3174426}" type="pres">
      <dgm:prSet presAssocID="{8194F3EA-04CE-4BBE-8893-A2351BA2A0C8}" presName="arrowWedge2" presStyleLbl="fgSibTrans2D1" presStyleIdx="1" presStyleCnt="5"/>
      <dgm:spPr/>
    </dgm:pt>
    <dgm:pt modelId="{09F6EFBC-6D11-4C98-AFB8-14BE0363E8CC}" type="pres">
      <dgm:prSet presAssocID="{06355186-866A-4E46-AB40-02A18E764417}" presName="arrowWedge3" presStyleLbl="fgSibTrans2D1" presStyleIdx="2" presStyleCnt="5"/>
      <dgm:spPr/>
    </dgm:pt>
    <dgm:pt modelId="{F5F8972D-4D52-4FD3-B7EE-9735CE0A2360}" type="pres">
      <dgm:prSet presAssocID="{2A234B0B-7B77-4512-B5C0-8A65FDF0D9E7}" presName="arrowWedge4" presStyleLbl="fgSibTrans2D1" presStyleIdx="3" presStyleCnt="5"/>
      <dgm:spPr/>
    </dgm:pt>
    <dgm:pt modelId="{944A8ECA-352D-469A-A588-79A57BD905C1}" type="pres">
      <dgm:prSet presAssocID="{149FE87B-7DD1-4187-A2A8-06EA201008B1}" presName="arrowWedge5" presStyleLbl="fgSibTrans2D1" presStyleIdx="4" presStyleCnt="5"/>
      <dgm:spPr/>
    </dgm:pt>
  </dgm:ptLst>
  <dgm:cxnLst>
    <dgm:cxn modelId="{DC9E0DFD-3677-43FD-B768-578AB679E2C2}" type="presOf" srcId="{F9DEDCA0-32A2-4078-A7D5-AFCAC0BC301C}" destId="{90DBBD8E-062D-4C72-9BF4-DA259FDB394E}" srcOrd="1" destOrd="0" presId="urn:microsoft.com/office/officeart/2005/8/layout/cycle8"/>
    <dgm:cxn modelId="{D34E56AF-B46A-410D-9DFF-D2CEAC3CA6AD}" type="presOf" srcId="{FDD925B5-0924-42A2-99E3-BED8AA394224}" destId="{6E85B3E6-BA14-4B57-B9F1-6667A4B37324}" srcOrd="1" destOrd="0" presId="urn:microsoft.com/office/officeart/2005/8/layout/cycle8"/>
    <dgm:cxn modelId="{F1186716-63FB-429B-BA70-E2ECE2D2B6EE}" type="presOf" srcId="{9EB41FB9-8596-4992-B45D-C3895EFF619D}" destId="{7E71D477-0BC5-403C-9879-266029CB273E}" srcOrd="0" destOrd="0" presId="urn:microsoft.com/office/officeart/2005/8/layout/cycle8"/>
    <dgm:cxn modelId="{64D48CF7-C9A4-450F-80A9-B1E0025B114F}" srcId="{0F3C1B02-DD64-4535-B213-9EB947557AD1}" destId="{9EB41FB9-8596-4992-B45D-C3895EFF619D}" srcOrd="3" destOrd="0" parTransId="{6D9346D6-F8FA-4E2B-AC70-C8C0249E49CE}" sibTransId="{2A234B0B-7B77-4512-B5C0-8A65FDF0D9E7}"/>
    <dgm:cxn modelId="{7113C3F5-DF26-4D9D-8926-19FEC5BC4E87}" type="presOf" srcId="{0F3C1B02-DD64-4535-B213-9EB947557AD1}" destId="{A4A83D78-BA50-4964-9440-A2CF93462560}" srcOrd="0" destOrd="0" presId="urn:microsoft.com/office/officeart/2005/8/layout/cycle8"/>
    <dgm:cxn modelId="{EC44C281-D780-4FEC-8928-1053A5F4BCF1}" type="presOf" srcId="{9EB41FB9-8596-4992-B45D-C3895EFF619D}" destId="{29D0AC9E-E703-4BBF-B9CB-A26616C81115}" srcOrd="1" destOrd="0" presId="urn:microsoft.com/office/officeart/2005/8/layout/cycle8"/>
    <dgm:cxn modelId="{879EC686-0D4A-4DAD-8688-8870D8333611}" srcId="{0F3C1B02-DD64-4535-B213-9EB947557AD1}" destId="{FDD925B5-0924-42A2-99E3-BED8AA394224}" srcOrd="4" destOrd="0" parTransId="{1F17CD86-539F-4A5E-BABD-C8551F6DEB0F}" sibTransId="{149FE87B-7DD1-4187-A2A8-06EA201008B1}"/>
    <dgm:cxn modelId="{CDC40447-89E5-49B8-B2E8-CA1DD6D403D2}" type="presOf" srcId="{18815418-0E13-4867-9050-EB8CE2F1020D}" destId="{C187FEC2-631D-4857-AB7F-39F6B728024D}" srcOrd="1" destOrd="0" presId="urn:microsoft.com/office/officeart/2005/8/layout/cycle8"/>
    <dgm:cxn modelId="{758889DB-07D3-49C6-965E-346ACA9ADDBE}" type="presOf" srcId="{18815418-0E13-4867-9050-EB8CE2F1020D}" destId="{A7A0874F-D2AA-47BD-A75C-5929CFE94411}" srcOrd="0" destOrd="0" presId="urn:microsoft.com/office/officeart/2005/8/layout/cycle8"/>
    <dgm:cxn modelId="{4AC0D392-A6FE-4018-9308-F9DD01775514}" srcId="{0F3C1B02-DD64-4535-B213-9EB947557AD1}" destId="{F9DEDCA0-32A2-4078-A7D5-AFCAC0BC301C}" srcOrd="2" destOrd="0" parTransId="{50A85101-30F8-4CFE-B880-C855AABC9D8C}" sibTransId="{06355186-866A-4E46-AB40-02A18E764417}"/>
    <dgm:cxn modelId="{4B5C54D6-FC6C-48A3-A79B-478209D68094}" type="presOf" srcId="{8B340982-CDBE-4218-98E6-F7274E1AA74F}" destId="{C8E67D0F-30A1-46C5-8F77-69CDD206F4CC}" srcOrd="0" destOrd="0" presId="urn:microsoft.com/office/officeart/2005/8/layout/cycle8"/>
    <dgm:cxn modelId="{7DFD9464-0C3B-44D1-A362-BF9DECA2868E}" type="presOf" srcId="{FDD925B5-0924-42A2-99E3-BED8AA394224}" destId="{7D9209F2-0D7B-43A6-BC13-E76FAED4ADCB}" srcOrd="0" destOrd="0" presId="urn:microsoft.com/office/officeart/2005/8/layout/cycle8"/>
    <dgm:cxn modelId="{8168A4C9-F183-43A1-A3D4-4B4017A2074C}" srcId="{0F3C1B02-DD64-4535-B213-9EB947557AD1}" destId="{18815418-0E13-4867-9050-EB8CE2F1020D}" srcOrd="1" destOrd="0" parTransId="{C5F52C07-7A9A-4991-B21B-2B4B8BFC404A}" sibTransId="{8194F3EA-04CE-4BBE-8893-A2351BA2A0C8}"/>
    <dgm:cxn modelId="{1B9FB81C-A79C-42EF-B64A-EDCEA40A4A96}" type="presOf" srcId="{F9DEDCA0-32A2-4078-A7D5-AFCAC0BC301C}" destId="{EF00CF30-DCE8-4A49-B172-A0ADE99AE4BC}" srcOrd="0" destOrd="0" presId="urn:microsoft.com/office/officeart/2005/8/layout/cycle8"/>
    <dgm:cxn modelId="{DDCC483F-F42C-4FEE-87AF-DF3A5E40F56C}" type="presOf" srcId="{8B340982-CDBE-4218-98E6-F7274E1AA74F}" destId="{B318246F-EF64-4E04-B4C9-9AB588AF6E2B}" srcOrd="1" destOrd="0" presId="urn:microsoft.com/office/officeart/2005/8/layout/cycle8"/>
    <dgm:cxn modelId="{5E5B9176-FA70-4794-AD36-852432B36378}" srcId="{0F3C1B02-DD64-4535-B213-9EB947557AD1}" destId="{8B340982-CDBE-4218-98E6-F7274E1AA74F}" srcOrd="0" destOrd="0" parTransId="{841F892C-50FF-4213-8CF9-FEAC755A2C21}" sibTransId="{EC2E52F7-19DC-4F53-8A81-24569E5ED990}"/>
    <dgm:cxn modelId="{243A9D0D-7FC6-4B1C-AF81-42AFB4D4AC13}" type="presParOf" srcId="{A4A83D78-BA50-4964-9440-A2CF93462560}" destId="{C8E67D0F-30A1-46C5-8F77-69CDD206F4CC}" srcOrd="0" destOrd="0" presId="urn:microsoft.com/office/officeart/2005/8/layout/cycle8"/>
    <dgm:cxn modelId="{5B45DBF6-6B73-482B-B66B-740C3D2B373D}" type="presParOf" srcId="{A4A83D78-BA50-4964-9440-A2CF93462560}" destId="{8EB0B4D1-7939-405E-A38A-21724F589511}" srcOrd="1" destOrd="0" presId="urn:microsoft.com/office/officeart/2005/8/layout/cycle8"/>
    <dgm:cxn modelId="{166AE8C9-1AE9-4815-A2F5-986BE8F7102A}" type="presParOf" srcId="{A4A83D78-BA50-4964-9440-A2CF93462560}" destId="{0DA5A042-6FA3-4C67-8BAC-72012CD2374D}" srcOrd="2" destOrd="0" presId="urn:microsoft.com/office/officeart/2005/8/layout/cycle8"/>
    <dgm:cxn modelId="{805FE1ED-FF4C-43D9-8634-0FAF430973A4}" type="presParOf" srcId="{A4A83D78-BA50-4964-9440-A2CF93462560}" destId="{B318246F-EF64-4E04-B4C9-9AB588AF6E2B}" srcOrd="3" destOrd="0" presId="urn:microsoft.com/office/officeart/2005/8/layout/cycle8"/>
    <dgm:cxn modelId="{24F06307-D65C-4CDB-A2AD-7FCF9DB837A5}" type="presParOf" srcId="{A4A83D78-BA50-4964-9440-A2CF93462560}" destId="{A7A0874F-D2AA-47BD-A75C-5929CFE94411}" srcOrd="4" destOrd="0" presId="urn:microsoft.com/office/officeart/2005/8/layout/cycle8"/>
    <dgm:cxn modelId="{04C90F19-DF5B-4031-A59B-43F4421853C6}" type="presParOf" srcId="{A4A83D78-BA50-4964-9440-A2CF93462560}" destId="{840744D1-75B8-4272-BEB3-43838EB82E85}" srcOrd="5" destOrd="0" presId="urn:microsoft.com/office/officeart/2005/8/layout/cycle8"/>
    <dgm:cxn modelId="{56CA48D7-3B0B-4374-938C-8687C14DDE25}" type="presParOf" srcId="{A4A83D78-BA50-4964-9440-A2CF93462560}" destId="{6EEDE182-D5C8-4345-B3C6-4210EC35E01F}" srcOrd="6" destOrd="0" presId="urn:microsoft.com/office/officeart/2005/8/layout/cycle8"/>
    <dgm:cxn modelId="{F0E1F9A2-DA3F-4F79-BFEE-C8C60420AC08}" type="presParOf" srcId="{A4A83D78-BA50-4964-9440-A2CF93462560}" destId="{C187FEC2-631D-4857-AB7F-39F6B728024D}" srcOrd="7" destOrd="0" presId="urn:microsoft.com/office/officeart/2005/8/layout/cycle8"/>
    <dgm:cxn modelId="{C625D295-644D-4FFC-98B4-F919C3B0151B}" type="presParOf" srcId="{A4A83D78-BA50-4964-9440-A2CF93462560}" destId="{EF00CF30-DCE8-4A49-B172-A0ADE99AE4BC}" srcOrd="8" destOrd="0" presId="urn:microsoft.com/office/officeart/2005/8/layout/cycle8"/>
    <dgm:cxn modelId="{D1301DB3-0728-432D-9462-DD8D398A5F83}" type="presParOf" srcId="{A4A83D78-BA50-4964-9440-A2CF93462560}" destId="{CD81962A-CA9E-41F3-9380-F402BA97329C}" srcOrd="9" destOrd="0" presId="urn:microsoft.com/office/officeart/2005/8/layout/cycle8"/>
    <dgm:cxn modelId="{423F918C-B31E-41DB-A3B1-DF668A34D667}" type="presParOf" srcId="{A4A83D78-BA50-4964-9440-A2CF93462560}" destId="{7FEE6834-E141-4631-B97A-F302E08C6961}" srcOrd="10" destOrd="0" presId="urn:microsoft.com/office/officeart/2005/8/layout/cycle8"/>
    <dgm:cxn modelId="{FC994443-A9A6-4CA6-97D1-33F8B3160FF0}" type="presParOf" srcId="{A4A83D78-BA50-4964-9440-A2CF93462560}" destId="{90DBBD8E-062D-4C72-9BF4-DA259FDB394E}" srcOrd="11" destOrd="0" presId="urn:microsoft.com/office/officeart/2005/8/layout/cycle8"/>
    <dgm:cxn modelId="{386CBA0F-A67C-4BD7-96F2-B525E7B68EC9}" type="presParOf" srcId="{A4A83D78-BA50-4964-9440-A2CF93462560}" destId="{7E71D477-0BC5-403C-9879-266029CB273E}" srcOrd="12" destOrd="0" presId="urn:microsoft.com/office/officeart/2005/8/layout/cycle8"/>
    <dgm:cxn modelId="{0861267A-D5CF-4037-B626-25B883C6E9FF}" type="presParOf" srcId="{A4A83D78-BA50-4964-9440-A2CF93462560}" destId="{777A053E-84C1-4CA4-AB8B-893C003E7F99}" srcOrd="13" destOrd="0" presId="urn:microsoft.com/office/officeart/2005/8/layout/cycle8"/>
    <dgm:cxn modelId="{4AB7CD14-796E-4823-A578-13B3D9F20FB7}" type="presParOf" srcId="{A4A83D78-BA50-4964-9440-A2CF93462560}" destId="{38168475-E05D-471F-BD60-74A855B98201}" srcOrd="14" destOrd="0" presId="urn:microsoft.com/office/officeart/2005/8/layout/cycle8"/>
    <dgm:cxn modelId="{1AF0C46F-9AF6-4E81-82D7-A34421579F76}" type="presParOf" srcId="{A4A83D78-BA50-4964-9440-A2CF93462560}" destId="{29D0AC9E-E703-4BBF-B9CB-A26616C81115}" srcOrd="15" destOrd="0" presId="urn:microsoft.com/office/officeart/2005/8/layout/cycle8"/>
    <dgm:cxn modelId="{4D15DD5C-2322-4479-A8D5-468A46D56DF5}" type="presParOf" srcId="{A4A83D78-BA50-4964-9440-A2CF93462560}" destId="{7D9209F2-0D7B-43A6-BC13-E76FAED4ADCB}" srcOrd="16" destOrd="0" presId="urn:microsoft.com/office/officeart/2005/8/layout/cycle8"/>
    <dgm:cxn modelId="{56B5AB14-97B5-4F20-854E-8E5316F29C7B}" type="presParOf" srcId="{A4A83D78-BA50-4964-9440-A2CF93462560}" destId="{4A57EA26-12C5-47EA-ABB5-8C89E558F5A5}" srcOrd="17" destOrd="0" presId="urn:microsoft.com/office/officeart/2005/8/layout/cycle8"/>
    <dgm:cxn modelId="{4F78FD94-312F-4C61-8F0D-89DF4D0BDCC4}" type="presParOf" srcId="{A4A83D78-BA50-4964-9440-A2CF93462560}" destId="{288E1B11-CEED-41F7-8D87-CE2519A639A4}" srcOrd="18" destOrd="0" presId="urn:microsoft.com/office/officeart/2005/8/layout/cycle8"/>
    <dgm:cxn modelId="{4709964B-8503-4F95-94F4-7DEAA45088A6}" type="presParOf" srcId="{A4A83D78-BA50-4964-9440-A2CF93462560}" destId="{6E85B3E6-BA14-4B57-B9F1-6667A4B37324}" srcOrd="19" destOrd="0" presId="urn:microsoft.com/office/officeart/2005/8/layout/cycle8"/>
    <dgm:cxn modelId="{41FE03FD-A2AF-4684-B5B8-8C81C044DAF9}" type="presParOf" srcId="{A4A83D78-BA50-4964-9440-A2CF93462560}" destId="{45D8DC9E-8ACB-4832-888D-4D392C2199E4}" srcOrd="20" destOrd="0" presId="urn:microsoft.com/office/officeart/2005/8/layout/cycle8"/>
    <dgm:cxn modelId="{15F9D291-7532-4CA8-A41C-00F4C4CB97A7}" type="presParOf" srcId="{A4A83D78-BA50-4964-9440-A2CF93462560}" destId="{633AD08C-B437-45C8-AA64-25ADF3174426}" srcOrd="21" destOrd="0" presId="urn:microsoft.com/office/officeart/2005/8/layout/cycle8"/>
    <dgm:cxn modelId="{0A2E7AB7-9EEC-4C06-BAB8-7A5FA7647697}" type="presParOf" srcId="{A4A83D78-BA50-4964-9440-A2CF93462560}" destId="{09F6EFBC-6D11-4C98-AFB8-14BE0363E8CC}" srcOrd="22" destOrd="0" presId="urn:microsoft.com/office/officeart/2005/8/layout/cycle8"/>
    <dgm:cxn modelId="{71031828-078F-4AE6-8CB2-ED7EFAC69D0A}" type="presParOf" srcId="{A4A83D78-BA50-4964-9440-A2CF93462560}" destId="{F5F8972D-4D52-4FD3-B7EE-9735CE0A2360}" srcOrd="23" destOrd="0" presId="urn:microsoft.com/office/officeart/2005/8/layout/cycle8"/>
    <dgm:cxn modelId="{1D02B9B2-ECFB-4622-95AC-A55B89C92257}" type="presParOf" srcId="{A4A83D78-BA50-4964-9440-A2CF93462560}" destId="{944A8ECA-352D-469A-A588-79A57BD905C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3C1B02-DD64-4535-B213-9EB947557AD1}" type="doc">
      <dgm:prSet loTypeId="urn:microsoft.com/office/officeart/2005/8/layout/cycle8" loCatId="cycle" qsTypeId="urn:microsoft.com/office/officeart/2005/8/quickstyle/simple1" qsCatId="simple" csTypeId="urn:microsoft.com/office/officeart/2005/8/colors/accent4_2" csCatId="accent4" phldr="1"/>
      <dgm:spPr/>
    </dgm:pt>
    <dgm:pt modelId="{8B340982-CDBE-4218-98E6-F7274E1AA74F}">
      <dgm:prSet phldrT="[Text]"/>
      <dgm:spPr/>
      <dgm:t>
        <a:bodyPr/>
        <a:lstStyle/>
        <a:p>
          <a:r>
            <a:rPr lang="ro-RO" b="1" dirty="0"/>
            <a:t>germinație</a:t>
          </a:r>
          <a:endParaRPr lang="en-US" b="1" dirty="0"/>
        </a:p>
      </dgm:t>
    </dgm:pt>
    <dgm:pt modelId="{841F892C-50FF-4213-8CF9-FEAC755A2C21}" type="parTrans" cxnId="{5E5B9176-FA70-4794-AD36-852432B36378}">
      <dgm:prSet/>
      <dgm:spPr/>
      <dgm:t>
        <a:bodyPr/>
        <a:lstStyle/>
        <a:p>
          <a:endParaRPr lang="en-US"/>
        </a:p>
      </dgm:t>
    </dgm:pt>
    <dgm:pt modelId="{EC2E52F7-19DC-4F53-8A81-24569E5ED990}" type="sibTrans" cxnId="{5E5B9176-FA70-4794-AD36-852432B36378}">
      <dgm:prSet/>
      <dgm:spPr/>
      <dgm:t>
        <a:bodyPr/>
        <a:lstStyle/>
        <a:p>
          <a:endParaRPr lang="en-US"/>
        </a:p>
      </dgm:t>
    </dgm:pt>
    <dgm:pt modelId="{18815418-0E13-4867-9050-EB8CE2F1020D}">
      <dgm:prSet phldrT="[Text]"/>
      <dgm:spPr/>
      <dgm:t>
        <a:bodyPr/>
        <a:lstStyle/>
        <a:p>
          <a:r>
            <a:rPr lang="ro-RO" b="1" dirty="0"/>
            <a:t>rădăcini</a:t>
          </a:r>
          <a:endParaRPr lang="en-US" b="1" dirty="0"/>
        </a:p>
      </dgm:t>
    </dgm:pt>
    <dgm:pt modelId="{C5F52C07-7A9A-4991-B21B-2B4B8BFC404A}" type="parTrans" cxnId="{8168A4C9-F183-43A1-A3D4-4B4017A2074C}">
      <dgm:prSet/>
      <dgm:spPr/>
      <dgm:t>
        <a:bodyPr/>
        <a:lstStyle/>
        <a:p>
          <a:endParaRPr lang="en-US"/>
        </a:p>
      </dgm:t>
    </dgm:pt>
    <dgm:pt modelId="{8194F3EA-04CE-4BBE-8893-A2351BA2A0C8}" type="sibTrans" cxnId="{8168A4C9-F183-43A1-A3D4-4B4017A2074C}">
      <dgm:prSet/>
      <dgm:spPr/>
      <dgm:t>
        <a:bodyPr/>
        <a:lstStyle/>
        <a:p>
          <a:endParaRPr lang="en-US"/>
        </a:p>
      </dgm:t>
    </dgm:pt>
    <dgm:pt modelId="{FDD925B5-0924-42A2-99E3-BED8AA394224}">
      <dgm:prSet phldrT="[Text]"/>
      <dgm:spPr/>
      <dgm:t>
        <a:bodyPr/>
        <a:lstStyle/>
        <a:p>
          <a:r>
            <a:rPr lang="ro-RO" b="1" dirty="0"/>
            <a:t>împrăștierea semințelor</a:t>
          </a:r>
          <a:endParaRPr lang="en-US" b="1" dirty="0"/>
        </a:p>
      </dgm:t>
    </dgm:pt>
    <dgm:pt modelId="{1F17CD86-539F-4A5E-BABD-C8551F6DEB0F}" type="parTrans" cxnId="{879EC686-0D4A-4DAD-8688-8870D8333611}">
      <dgm:prSet/>
      <dgm:spPr/>
      <dgm:t>
        <a:bodyPr/>
        <a:lstStyle/>
        <a:p>
          <a:endParaRPr lang="en-US"/>
        </a:p>
      </dgm:t>
    </dgm:pt>
    <dgm:pt modelId="{149FE87B-7DD1-4187-A2A8-06EA201008B1}" type="sibTrans" cxnId="{879EC686-0D4A-4DAD-8688-8870D8333611}">
      <dgm:prSet/>
      <dgm:spPr/>
      <dgm:t>
        <a:bodyPr/>
        <a:lstStyle/>
        <a:p>
          <a:endParaRPr lang="en-US"/>
        </a:p>
      </dgm:t>
    </dgm:pt>
    <dgm:pt modelId="{F9DEDCA0-32A2-4078-A7D5-AFCAC0BC301C}">
      <dgm:prSet phldrT="[Text]"/>
      <dgm:spPr/>
      <dgm:t>
        <a:bodyPr/>
        <a:lstStyle/>
        <a:p>
          <a:r>
            <a:rPr lang="ro-RO" b="1" dirty="0"/>
            <a:t>frunze</a:t>
          </a:r>
          <a:endParaRPr lang="en-US" b="1" dirty="0"/>
        </a:p>
      </dgm:t>
    </dgm:pt>
    <dgm:pt modelId="{50A85101-30F8-4CFE-B880-C855AABC9D8C}" type="parTrans" cxnId="{4AC0D392-A6FE-4018-9308-F9DD01775514}">
      <dgm:prSet/>
      <dgm:spPr/>
      <dgm:t>
        <a:bodyPr/>
        <a:lstStyle/>
        <a:p>
          <a:endParaRPr lang="en-US"/>
        </a:p>
      </dgm:t>
    </dgm:pt>
    <dgm:pt modelId="{06355186-866A-4E46-AB40-02A18E764417}" type="sibTrans" cxnId="{4AC0D392-A6FE-4018-9308-F9DD01775514}">
      <dgm:prSet/>
      <dgm:spPr/>
      <dgm:t>
        <a:bodyPr/>
        <a:lstStyle/>
        <a:p>
          <a:endParaRPr lang="en-US"/>
        </a:p>
      </dgm:t>
    </dgm:pt>
    <dgm:pt modelId="{9EB41FB9-8596-4992-B45D-C3895EFF619D}">
      <dgm:prSet phldrT="[Text]"/>
      <dgm:spPr/>
      <dgm:t>
        <a:bodyPr/>
        <a:lstStyle/>
        <a:p>
          <a:r>
            <a:rPr lang="ro-RO" b="1" dirty="0"/>
            <a:t>producerea semințelor</a:t>
          </a:r>
          <a:endParaRPr lang="en-US" b="1" dirty="0"/>
        </a:p>
      </dgm:t>
    </dgm:pt>
    <dgm:pt modelId="{6D9346D6-F8FA-4E2B-AC70-C8C0249E49CE}" type="parTrans" cxnId="{64D48CF7-C9A4-450F-80A9-B1E0025B114F}">
      <dgm:prSet/>
      <dgm:spPr/>
      <dgm:t>
        <a:bodyPr/>
        <a:lstStyle/>
        <a:p>
          <a:endParaRPr lang="en-US"/>
        </a:p>
      </dgm:t>
    </dgm:pt>
    <dgm:pt modelId="{2A234B0B-7B77-4512-B5C0-8A65FDF0D9E7}" type="sibTrans" cxnId="{64D48CF7-C9A4-450F-80A9-B1E0025B114F}">
      <dgm:prSet/>
      <dgm:spPr/>
      <dgm:t>
        <a:bodyPr/>
        <a:lstStyle/>
        <a:p>
          <a:endParaRPr lang="en-US"/>
        </a:p>
      </dgm:t>
    </dgm:pt>
    <dgm:pt modelId="{A4A83D78-BA50-4964-9440-A2CF93462560}" type="pres">
      <dgm:prSet presAssocID="{0F3C1B02-DD64-4535-B213-9EB947557AD1}" presName="compositeShape" presStyleCnt="0">
        <dgm:presLayoutVars>
          <dgm:chMax val="7"/>
          <dgm:dir/>
          <dgm:resizeHandles val="exact"/>
        </dgm:presLayoutVars>
      </dgm:prSet>
      <dgm:spPr/>
    </dgm:pt>
    <dgm:pt modelId="{C8E67D0F-30A1-46C5-8F77-69CDD206F4CC}" type="pres">
      <dgm:prSet presAssocID="{0F3C1B02-DD64-4535-B213-9EB947557AD1}" presName="wedge1" presStyleLbl="node1" presStyleIdx="0" presStyleCnt="5"/>
      <dgm:spPr/>
      <dgm:t>
        <a:bodyPr/>
        <a:lstStyle/>
        <a:p>
          <a:endParaRPr lang="en-US"/>
        </a:p>
      </dgm:t>
    </dgm:pt>
    <dgm:pt modelId="{8EB0B4D1-7939-405E-A38A-21724F589511}" type="pres">
      <dgm:prSet presAssocID="{0F3C1B02-DD64-4535-B213-9EB947557AD1}" presName="dummy1a" presStyleCnt="0"/>
      <dgm:spPr/>
    </dgm:pt>
    <dgm:pt modelId="{0DA5A042-6FA3-4C67-8BAC-72012CD2374D}" type="pres">
      <dgm:prSet presAssocID="{0F3C1B02-DD64-4535-B213-9EB947557AD1}" presName="dummy1b" presStyleCnt="0"/>
      <dgm:spPr/>
    </dgm:pt>
    <dgm:pt modelId="{B318246F-EF64-4E04-B4C9-9AB588AF6E2B}" type="pres">
      <dgm:prSet presAssocID="{0F3C1B02-DD64-4535-B213-9EB947557AD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0874F-D2AA-47BD-A75C-5929CFE94411}" type="pres">
      <dgm:prSet presAssocID="{0F3C1B02-DD64-4535-B213-9EB947557AD1}" presName="wedge2" presStyleLbl="node1" presStyleIdx="1" presStyleCnt="5"/>
      <dgm:spPr/>
      <dgm:t>
        <a:bodyPr/>
        <a:lstStyle/>
        <a:p>
          <a:endParaRPr lang="en-US"/>
        </a:p>
      </dgm:t>
    </dgm:pt>
    <dgm:pt modelId="{840744D1-75B8-4272-BEB3-43838EB82E85}" type="pres">
      <dgm:prSet presAssocID="{0F3C1B02-DD64-4535-B213-9EB947557AD1}" presName="dummy2a" presStyleCnt="0"/>
      <dgm:spPr/>
    </dgm:pt>
    <dgm:pt modelId="{6EEDE182-D5C8-4345-B3C6-4210EC35E01F}" type="pres">
      <dgm:prSet presAssocID="{0F3C1B02-DD64-4535-B213-9EB947557AD1}" presName="dummy2b" presStyleCnt="0"/>
      <dgm:spPr/>
    </dgm:pt>
    <dgm:pt modelId="{C187FEC2-631D-4857-AB7F-39F6B728024D}" type="pres">
      <dgm:prSet presAssocID="{0F3C1B02-DD64-4535-B213-9EB947557AD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0CF30-DCE8-4A49-B172-A0ADE99AE4BC}" type="pres">
      <dgm:prSet presAssocID="{0F3C1B02-DD64-4535-B213-9EB947557AD1}" presName="wedge3" presStyleLbl="node1" presStyleIdx="2" presStyleCnt="5"/>
      <dgm:spPr/>
      <dgm:t>
        <a:bodyPr/>
        <a:lstStyle/>
        <a:p>
          <a:endParaRPr lang="en-US"/>
        </a:p>
      </dgm:t>
    </dgm:pt>
    <dgm:pt modelId="{CD81962A-CA9E-41F3-9380-F402BA97329C}" type="pres">
      <dgm:prSet presAssocID="{0F3C1B02-DD64-4535-B213-9EB947557AD1}" presName="dummy3a" presStyleCnt="0"/>
      <dgm:spPr/>
    </dgm:pt>
    <dgm:pt modelId="{7FEE6834-E141-4631-B97A-F302E08C6961}" type="pres">
      <dgm:prSet presAssocID="{0F3C1B02-DD64-4535-B213-9EB947557AD1}" presName="dummy3b" presStyleCnt="0"/>
      <dgm:spPr/>
    </dgm:pt>
    <dgm:pt modelId="{90DBBD8E-062D-4C72-9BF4-DA259FDB394E}" type="pres">
      <dgm:prSet presAssocID="{0F3C1B02-DD64-4535-B213-9EB947557AD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1D477-0BC5-403C-9879-266029CB273E}" type="pres">
      <dgm:prSet presAssocID="{0F3C1B02-DD64-4535-B213-9EB947557AD1}" presName="wedge4" presStyleLbl="node1" presStyleIdx="3" presStyleCnt="5"/>
      <dgm:spPr/>
      <dgm:t>
        <a:bodyPr/>
        <a:lstStyle/>
        <a:p>
          <a:endParaRPr lang="en-US"/>
        </a:p>
      </dgm:t>
    </dgm:pt>
    <dgm:pt modelId="{777A053E-84C1-4CA4-AB8B-893C003E7F99}" type="pres">
      <dgm:prSet presAssocID="{0F3C1B02-DD64-4535-B213-9EB947557AD1}" presName="dummy4a" presStyleCnt="0"/>
      <dgm:spPr/>
    </dgm:pt>
    <dgm:pt modelId="{38168475-E05D-471F-BD60-74A855B98201}" type="pres">
      <dgm:prSet presAssocID="{0F3C1B02-DD64-4535-B213-9EB947557AD1}" presName="dummy4b" presStyleCnt="0"/>
      <dgm:spPr/>
    </dgm:pt>
    <dgm:pt modelId="{29D0AC9E-E703-4BBF-B9CB-A26616C81115}" type="pres">
      <dgm:prSet presAssocID="{0F3C1B02-DD64-4535-B213-9EB947557AD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209F2-0D7B-43A6-BC13-E76FAED4ADCB}" type="pres">
      <dgm:prSet presAssocID="{0F3C1B02-DD64-4535-B213-9EB947557AD1}" presName="wedge5" presStyleLbl="node1" presStyleIdx="4" presStyleCnt="5"/>
      <dgm:spPr/>
      <dgm:t>
        <a:bodyPr/>
        <a:lstStyle/>
        <a:p>
          <a:endParaRPr lang="en-US"/>
        </a:p>
      </dgm:t>
    </dgm:pt>
    <dgm:pt modelId="{4A57EA26-12C5-47EA-ABB5-8C89E558F5A5}" type="pres">
      <dgm:prSet presAssocID="{0F3C1B02-DD64-4535-B213-9EB947557AD1}" presName="dummy5a" presStyleCnt="0"/>
      <dgm:spPr/>
    </dgm:pt>
    <dgm:pt modelId="{288E1B11-CEED-41F7-8D87-CE2519A639A4}" type="pres">
      <dgm:prSet presAssocID="{0F3C1B02-DD64-4535-B213-9EB947557AD1}" presName="dummy5b" presStyleCnt="0"/>
      <dgm:spPr/>
    </dgm:pt>
    <dgm:pt modelId="{6E85B3E6-BA14-4B57-B9F1-6667A4B37324}" type="pres">
      <dgm:prSet presAssocID="{0F3C1B02-DD64-4535-B213-9EB947557AD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8DC9E-8ACB-4832-888D-4D392C2199E4}" type="pres">
      <dgm:prSet presAssocID="{EC2E52F7-19DC-4F53-8A81-24569E5ED990}" presName="arrowWedge1" presStyleLbl="fgSibTrans2D1" presStyleIdx="0" presStyleCnt="5" custLinFactNeighborY="0"/>
      <dgm:spPr/>
    </dgm:pt>
    <dgm:pt modelId="{633AD08C-B437-45C8-AA64-25ADF3174426}" type="pres">
      <dgm:prSet presAssocID="{8194F3EA-04CE-4BBE-8893-A2351BA2A0C8}" presName="arrowWedge2" presStyleLbl="fgSibTrans2D1" presStyleIdx="1" presStyleCnt="5"/>
      <dgm:spPr/>
    </dgm:pt>
    <dgm:pt modelId="{09F6EFBC-6D11-4C98-AFB8-14BE0363E8CC}" type="pres">
      <dgm:prSet presAssocID="{06355186-866A-4E46-AB40-02A18E764417}" presName="arrowWedge3" presStyleLbl="fgSibTrans2D1" presStyleIdx="2" presStyleCnt="5"/>
      <dgm:spPr/>
    </dgm:pt>
    <dgm:pt modelId="{F5F8972D-4D52-4FD3-B7EE-9735CE0A2360}" type="pres">
      <dgm:prSet presAssocID="{2A234B0B-7B77-4512-B5C0-8A65FDF0D9E7}" presName="arrowWedge4" presStyleLbl="fgSibTrans2D1" presStyleIdx="3" presStyleCnt="5"/>
      <dgm:spPr/>
    </dgm:pt>
    <dgm:pt modelId="{944A8ECA-352D-469A-A588-79A57BD905C1}" type="pres">
      <dgm:prSet presAssocID="{149FE87B-7DD1-4187-A2A8-06EA201008B1}" presName="arrowWedge5" presStyleLbl="fgSibTrans2D1" presStyleIdx="4" presStyleCnt="5"/>
      <dgm:spPr/>
    </dgm:pt>
  </dgm:ptLst>
  <dgm:cxnLst>
    <dgm:cxn modelId="{DC9E0DFD-3677-43FD-B768-578AB679E2C2}" type="presOf" srcId="{F9DEDCA0-32A2-4078-A7D5-AFCAC0BC301C}" destId="{90DBBD8E-062D-4C72-9BF4-DA259FDB394E}" srcOrd="1" destOrd="0" presId="urn:microsoft.com/office/officeart/2005/8/layout/cycle8"/>
    <dgm:cxn modelId="{D34E56AF-B46A-410D-9DFF-D2CEAC3CA6AD}" type="presOf" srcId="{FDD925B5-0924-42A2-99E3-BED8AA394224}" destId="{6E85B3E6-BA14-4B57-B9F1-6667A4B37324}" srcOrd="1" destOrd="0" presId="urn:microsoft.com/office/officeart/2005/8/layout/cycle8"/>
    <dgm:cxn modelId="{F1186716-63FB-429B-BA70-E2ECE2D2B6EE}" type="presOf" srcId="{9EB41FB9-8596-4992-B45D-C3895EFF619D}" destId="{7E71D477-0BC5-403C-9879-266029CB273E}" srcOrd="0" destOrd="0" presId="urn:microsoft.com/office/officeart/2005/8/layout/cycle8"/>
    <dgm:cxn modelId="{64D48CF7-C9A4-450F-80A9-B1E0025B114F}" srcId="{0F3C1B02-DD64-4535-B213-9EB947557AD1}" destId="{9EB41FB9-8596-4992-B45D-C3895EFF619D}" srcOrd="3" destOrd="0" parTransId="{6D9346D6-F8FA-4E2B-AC70-C8C0249E49CE}" sibTransId="{2A234B0B-7B77-4512-B5C0-8A65FDF0D9E7}"/>
    <dgm:cxn modelId="{7113C3F5-DF26-4D9D-8926-19FEC5BC4E87}" type="presOf" srcId="{0F3C1B02-DD64-4535-B213-9EB947557AD1}" destId="{A4A83D78-BA50-4964-9440-A2CF93462560}" srcOrd="0" destOrd="0" presId="urn:microsoft.com/office/officeart/2005/8/layout/cycle8"/>
    <dgm:cxn modelId="{EC44C281-D780-4FEC-8928-1053A5F4BCF1}" type="presOf" srcId="{9EB41FB9-8596-4992-B45D-C3895EFF619D}" destId="{29D0AC9E-E703-4BBF-B9CB-A26616C81115}" srcOrd="1" destOrd="0" presId="urn:microsoft.com/office/officeart/2005/8/layout/cycle8"/>
    <dgm:cxn modelId="{879EC686-0D4A-4DAD-8688-8870D8333611}" srcId="{0F3C1B02-DD64-4535-B213-9EB947557AD1}" destId="{FDD925B5-0924-42A2-99E3-BED8AA394224}" srcOrd="4" destOrd="0" parTransId="{1F17CD86-539F-4A5E-BABD-C8551F6DEB0F}" sibTransId="{149FE87B-7DD1-4187-A2A8-06EA201008B1}"/>
    <dgm:cxn modelId="{CDC40447-89E5-49B8-B2E8-CA1DD6D403D2}" type="presOf" srcId="{18815418-0E13-4867-9050-EB8CE2F1020D}" destId="{C187FEC2-631D-4857-AB7F-39F6B728024D}" srcOrd="1" destOrd="0" presId="urn:microsoft.com/office/officeart/2005/8/layout/cycle8"/>
    <dgm:cxn modelId="{758889DB-07D3-49C6-965E-346ACA9ADDBE}" type="presOf" srcId="{18815418-0E13-4867-9050-EB8CE2F1020D}" destId="{A7A0874F-D2AA-47BD-A75C-5929CFE94411}" srcOrd="0" destOrd="0" presId="urn:microsoft.com/office/officeart/2005/8/layout/cycle8"/>
    <dgm:cxn modelId="{4AC0D392-A6FE-4018-9308-F9DD01775514}" srcId="{0F3C1B02-DD64-4535-B213-9EB947557AD1}" destId="{F9DEDCA0-32A2-4078-A7D5-AFCAC0BC301C}" srcOrd="2" destOrd="0" parTransId="{50A85101-30F8-4CFE-B880-C855AABC9D8C}" sibTransId="{06355186-866A-4E46-AB40-02A18E764417}"/>
    <dgm:cxn modelId="{4B5C54D6-FC6C-48A3-A79B-478209D68094}" type="presOf" srcId="{8B340982-CDBE-4218-98E6-F7274E1AA74F}" destId="{C8E67D0F-30A1-46C5-8F77-69CDD206F4CC}" srcOrd="0" destOrd="0" presId="urn:microsoft.com/office/officeart/2005/8/layout/cycle8"/>
    <dgm:cxn modelId="{7DFD9464-0C3B-44D1-A362-BF9DECA2868E}" type="presOf" srcId="{FDD925B5-0924-42A2-99E3-BED8AA394224}" destId="{7D9209F2-0D7B-43A6-BC13-E76FAED4ADCB}" srcOrd="0" destOrd="0" presId="urn:microsoft.com/office/officeart/2005/8/layout/cycle8"/>
    <dgm:cxn modelId="{8168A4C9-F183-43A1-A3D4-4B4017A2074C}" srcId="{0F3C1B02-DD64-4535-B213-9EB947557AD1}" destId="{18815418-0E13-4867-9050-EB8CE2F1020D}" srcOrd="1" destOrd="0" parTransId="{C5F52C07-7A9A-4991-B21B-2B4B8BFC404A}" sibTransId="{8194F3EA-04CE-4BBE-8893-A2351BA2A0C8}"/>
    <dgm:cxn modelId="{1B9FB81C-A79C-42EF-B64A-EDCEA40A4A96}" type="presOf" srcId="{F9DEDCA0-32A2-4078-A7D5-AFCAC0BC301C}" destId="{EF00CF30-DCE8-4A49-B172-A0ADE99AE4BC}" srcOrd="0" destOrd="0" presId="urn:microsoft.com/office/officeart/2005/8/layout/cycle8"/>
    <dgm:cxn modelId="{DDCC483F-F42C-4FEE-87AF-DF3A5E40F56C}" type="presOf" srcId="{8B340982-CDBE-4218-98E6-F7274E1AA74F}" destId="{B318246F-EF64-4E04-B4C9-9AB588AF6E2B}" srcOrd="1" destOrd="0" presId="urn:microsoft.com/office/officeart/2005/8/layout/cycle8"/>
    <dgm:cxn modelId="{5E5B9176-FA70-4794-AD36-852432B36378}" srcId="{0F3C1B02-DD64-4535-B213-9EB947557AD1}" destId="{8B340982-CDBE-4218-98E6-F7274E1AA74F}" srcOrd="0" destOrd="0" parTransId="{841F892C-50FF-4213-8CF9-FEAC755A2C21}" sibTransId="{EC2E52F7-19DC-4F53-8A81-24569E5ED990}"/>
    <dgm:cxn modelId="{243A9D0D-7FC6-4B1C-AF81-42AFB4D4AC13}" type="presParOf" srcId="{A4A83D78-BA50-4964-9440-A2CF93462560}" destId="{C8E67D0F-30A1-46C5-8F77-69CDD206F4CC}" srcOrd="0" destOrd="0" presId="urn:microsoft.com/office/officeart/2005/8/layout/cycle8"/>
    <dgm:cxn modelId="{5B45DBF6-6B73-482B-B66B-740C3D2B373D}" type="presParOf" srcId="{A4A83D78-BA50-4964-9440-A2CF93462560}" destId="{8EB0B4D1-7939-405E-A38A-21724F589511}" srcOrd="1" destOrd="0" presId="urn:microsoft.com/office/officeart/2005/8/layout/cycle8"/>
    <dgm:cxn modelId="{166AE8C9-1AE9-4815-A2F5-986BE8F7102A}" type="presParOf" srcId="{A4A83D78-BA50-4964-9440-A2CF93462560}" destId="{0DA5A042-6FA3-4C67-8BAC-72012CD2374D}" srcOrd="2" destOrd="0" presId="urn:microsoft.com/office/officeart/2005/8/layout/cycle8"/>
    <dgm:cxn modelId="{805FE1ED-FF4C-43D9-8634-0FAF430973A4}" type="presParOf" srcId="{A4A83D78-BA50-4964-9440-A2CF93462560}" destId="{B318246F-EF64-4E04-B4C9-9AB588AF6E2B}" srcOrd="3" destOrd="0" presId="urn:microsoft.com/office/officeart/2005/8/layout/cycle8"/>
    <dgm:cxn modelId="{24F06307-D65C-4CDB-A2AD-7FCF9DB837A5}" type="presParOf" srcId="{A4A83D78-BA50-4964-9440-A2CF93462560}" destId="{A7A0874F-D2AA-47BD-A75C-5929CFE94411}" srcOrd="4" destOrd="0" presId="urn:microsoft.com/office/officeart/2005/8/layout/cycle8"/>
    <dgm:cxn modelId="{04C90F19-DF5B-4031-A59B-43F4421853C6}" type="presParOf" srcId="{A4A83D78-BA50-4964-9440-A2CF93462560}" destId="{840744D1-75B8-4272-BEB3-43838EB82E85}" srcOrd="5" destOrd="0" presId="urn:microsoft.com/office/officeart/2005/8/layout/cycle8"/>
    <dgm:cxn modelId="{56CA48D7-3B0B-4374-938C-8687C14DDE25}" type="presParOf" srcId="{A4A83D78-BA50-4964-9440-A2CF93462560}" destId="{6EEDE182-D5C8-4345-B3C6-4210EC35E01F}" srcOrd="6" destOrd="0" presId="urn:microsoft.com/office/officeart/2005/8/layout/cycle8"/>
    <dgm:cxn modelId="{F0E1F9A2-DA3F-4F79-BFEE-C8C60420AC08}" type="presParOf" srcId="{A4A83D78-BA50-4964-9440-A2CF93462560}" destId="{C187FEC2-631D-4857-AB7F-39F6B728024D}" srcOrd="7" destOrd="0" presId="urn:microsoft.com/office/officeart/2005/8/layout/cycle8"/>
    <dgm:cxn modelId="{C625D295-644D-4FFC-98B4-F919C3B0151B}" type="presParOf" srcId="{A4A83D78-BA50-4964-9440-A2CF93462560}" destId="{EF00CF30-DCE8-4A49-B172-A0ADE99AE4BC}" srcOrd="8" destOrd="0" presId="urn:microsoft.com/office/officeart/2005/8/layout/cycle8"/>
    <dgm:cxn modelId="{D1301DB3-0728-432D-9462-DD8D398A5F83}" type="presParOf" srcId="{A4A83D78-BA50-4964-9440-A2CF93462560}" destId="{CD81962A-CA9E-41F3-9380-F402BA97329C}" srcOrd="9" destOrd="0" presId="urn:microsoft.com/office/officeart/2005/8/layout/cycle8"/>
    <dgm:cxn modelId="{423F918C-B31E-41DB-A3B1-DF668A34D667}" type="presParOf" srcId="{A4A83D78-BA50-4964-9440-A2CF93462560}" destId="{7FEE6834-E141-4631-B97A-F302E08C6961}" srcOrd="10" destOrd="0" presId="urn:microsoft.com/office/officeart/2005/8/layout/cycle8"/>
    <dgm:cxn modelId="{FC994443-A9A6-4CA6-97D1-33F8B3160FF0}" type="presParOf" srcId="{A4A83D78-BA50-4964-9440-A2CF93462560}" destId="{90DBBD8E-062D-4C72-9BF4-DA259FDB394E}" srcOrd="11" destOrd="0" presId="urn:microsoft.com/office/officeart/2005/8/layout/cycle8"/>
    <dgm:cxn modelId="{386CBA0F-A67C-4BD7-96F2-B525E7B68EC9}" type="presParOf" srcId="{A4A83D78-BA50-4964-9440-A2CF93462560}" destId="{7E71D477-0BC5-403C-9879-266029CB273E}" srcOrd="12" destOrd="0" presId="urn:microsoft.com/office/officeart/2005/8/layout/cycle8"/>
    <dgm:cxn modelId="{0861267A-D5CF-4037-B626-25B883C6E9FF}" type="presParOf" srcId="{A4A83D78-BA50-4964-9440-A2CF93462560}" destId="{777A053E-84C1-4CA4-AB8B-893C003E7F99}" srcOrd="13" destOrd="0" presId="urn:microsoft.com/office/officeart/2005/8/layout/cycle8"/>
    <dgm:cxn modelId="{4AB7CD14-796E-4823-A578-13B3D9F20FB7}" type="presParOf" srcId="{A4A83D78-BA50-4964-9440-A2CF93462560}" destId="{38168475-E05D-471F-BD60-74A855B98201}" srcOrd="14" destOrd="0" presId="urn:microsoft.com/office/officeart/2005/8/layout/cycle8"/>
    <dgm:cxn modelId="{1AF0C46F-9AF6-4E81-82D7-A34421579F76}" type="presParOf" srcId="{A4A83D78-BA50-4964-9440-A2CF93462560}" destId="{29D0AC9E-E703-4BBF-B9CB-A26616C81115}" srcOrd="15" destOrd="0" presId="urn:microsoft.com/office/officeart/2005/8/layout/cycle8"/>
    <dgm:cxn modelId="{4D15DD5C-2322-4479-A8D5-468A46D56DF5}" type="presParOf" srcId="{A4A83D78-BA50-4964-9440-A2CF93462560}" destId="{7D9209F2-0D7B-43A6-BC13-E76FAED4ADCB}" srcOrd="16" destOrd="0" presId="urn:microsoft.com/office/officeart/2005/8/layout/cycle8"/>
    <dgm:cxn modelId="{56B5AB14-97B5-4F20-854E-8E5316F29C7B}" type="presParOf" srcId="{A4A83D78-BA50-4964-9440-A2CF93462560}" destId="{4A57EA26-12C5-47EA-ABB5-8C89E558F5A5}" srcOrd="17" destOrd="0" presId="urn:microsoft.com/office/officeart/2005/8/layout/cycle8"/>
    <dgm:cxn modelId="{4F78FD94-312F-4C61-8F0D-89DF4D0BDCC4}" type="presParOf" srcId="{A4A83D78-BA50-4964-9440-A2CF93462560}" destId="{288E1B11-CEED-41F7-8D87-CE2519A639A4}" srcOrd="18" destOrd="0" presId="urn:microsoft.com/office/officeart/2005/8/layout/cycle8"/>
    <dgm:cxn modelId="{4709964B-8503-4F95-94F4-7DEAA45088A6}" type="presParOf" srcId="{A4A83D78-BA50-4964-9440-A2CF93462560}" destId="{6E85B3E6-BA14-4B57-B9F1-6667A4B37324}" srcOrd="19" destOrd="0" presId="urn:microsoft.com/office/officeart/2005/8/layout/cycle8"/>
    <dgm:cxn modelId="{41FE03FD-A2AF-4684-B5B8-8C81C044DAF9}" type="presParOf" srcId="{A4A83D78-BA50-4964-9440-A2CF93462560}" destId="{45D8DC9E-8ACB-4832-888D-4D392C2199E4}" srcOrd="20" destOrd="0" presId="urn:microsoft.com/office/officeart/2005/8/layout/cycle8"/>
    <dgm:cxn modelId="{15F9D291-7532-4CA8-A41C-00F4C4CB97A7}" type="presParOf" srcId="{A4A83D78-BA50-4964-9440-A2CF93462560}" destId="{633AD08C-B437-45C8-AA64-25ADF3174426}" srcOrd="21" destOrd="0" presId="urn:microsoft.com/office/officeart/2005/8/layout/cycle8"/>
    <dgm:cxn modelId="{0A2E7AB7-9EEC-4C06-BAB8-7A5FA7647697}" type="presParOf" srcId="{A4A83D78-BA50-4964-9440-A2CF93462560}" destId="{09F6EFBC-6D11-4C98-AFB8-14BE0363E8CC}" srcOrd="22" destOrd="0" presId="urn:microsoft.com/office/officeart/2005/8/layout/cycle8"/>
    <dgm:cxn modelId="{71031828-078F-4AE6-8CB2-ED7EFAC69D0A}" type="presParOf" srcId="{A4A83D78-BA50-4964-9440-A2CF93462560}" destId="{F5F8972D-4D52-4FD3-B7EE-9735CE0A2360}" srcOrd="23" destOrd="0" presId="urn:microsoft.com/office/officeart/2005/8/layout/cycle8"/>
    <dgm:cxn modelId="{1D02B9B2-ECFB-4622-95AC-A55B89C92257}" type="presParOf" srcId="{A4A83D78-BA50-4964-9440-A2CF93462560}" destId="{944A8ECA-352D-469A-A588-79A57BD905C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7D0F-30A1-46C5-8F77-69CDD206F4CC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/>
            <a:t>embr</a:t>
          </a:r>
          <a:r>
            <a:rPr lang="ro-RO" sz="2400" b="1" kern="1200" dirty="0"/>
            <a:t>i</a:t>
          </a:r>
          <a:r>
            <a:rPr lang="en-US" sz="2400" b="1" kern="1200" dirty="0"/>
            <a:t>o</a:t>
          </a:r>
          <a:r>
            <a:rPr lang="ro-RO" sz="2400" b="1" kern="1200" dirty="0"/>
            <a:t>n</a:t>
          </a:r>
          <a:endParaRPr lang="en-US" sz="2400" b="1" kern="1200" dirty="0"/>
        </a:p>
      </dsp:txBody>
      <dsp:txXfrm>
        <a:off x="3210560" y="987551"/>
        <a:ext cx="1219200" cy="1016000"/>
      </dsp:txXfrm>
    </dsp:sp>
    <dsp:sp modelId="{A7A0874F-D2AA-47BD-A75C-5929CFE94411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/>
            <a:t>pui</a:t>
          </a:r>
          <a:endParaRPr lang="en-US" sz="2400" b="1" kern="1200" dirty="0"/>
        </a:p>
      </dsp:txBody>
      <dsp:txXfrm>
        <a:off x="2153920" y="2600960"/>
        <a:ext cx="1828800" cy="894080"/>
      </dsp:txXfrm>
    </dsp:sp>
    <dsp:sp modelId="{EF00CF30-DCE8-4A49-B172-A0ADE99AE4BC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adult</a:t>
          </a:r>
        </a:p>
      </dsp:txBody>
      <dsp:txXfrm>
        <a:off x="1666240" y="987551"/>
        <a:ext cx="1219200" cy="1016000"/>
      </dsp:txXfrm>
    </dsp:sp>
    <dsp:sp modelId="{45D8DC9E-8ACB-4832-888D-4D392C2199E4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AD08C-B437-45C8-AA64-25ADF3174426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D65ED-B3DB-49AF-8EDF-3375539B14ED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C13F9-5E1E-466B-BED1-F0CD02A74518}">
      <dsp:nvSpPr>
        <dsp:cNvPr id="0" name=""/>
        <dsp:cNvSpPr/>
      </dsp:nvSpPr>
      <dsp:spPr>
        <a:xfrm>
          <a:off x="5357" y="460767"/>
          <a:ext cx="1601390" cy="960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 dirty="0">
            <a:solidFill>
              <a:schemeClr val="bg1"/>
            </a:solidFill>
          </a:endParaRPr>
        </a:p>
      </dsp:txBody>
      <dsp:txXfrm>
        <a:off x="33499" y="488909"/>
        <a:ext cx="1545106" cy="904550"/>
      </dsp:txXfrm>
    </dsp:sp>
    <dsp:sp modelId="{2F25F789-52E3-4F50-A232-61DC8124B7FD}">
      <dsp:nvSpPr>
        <dsp:cNvPr id="0" name=""/>
        <dsp:cNvSpPr/>
      </dsp:nvSpPr>
      <dsp:spPr>
        <a:xfrm>
          <a:off x="1766887" y="74261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766887" y="822041"/>
        <a:ext cx="237646" cy="238286"/>
      </dsp:txXfrm>
    </dsp:sp>
    <dsp:sp modelId="{F9F89EA2-E1BF-4251-B03A-763B047AB22D}">
      <dsp:nvSpPr>
        <dsp:cNvPr id="0" name=""/>
        <dsp:cNvSpPr/>
      </dsp:nvSpPr>
      <dsp:spPr>
        <a:xfrm>
          <a:off x="2247304" y="460767"/>
          <a:ext cx="1601390" cy="960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 dirty="0">
            <a:solidFill>
              <a:schemeClr val="bg1"/>
            </a:solidFill>
          </a:endParaRPr>
        </a:p>
      </dsp:txBody>
      <dsp:txXfrm>
        <a:off x="2275446" y="488909"/>
        <a:ext cx="1545106" cy="904550"/>
      </dsp:txXfrm>
    </dsp:sp>
    <dsp:sp modelId="{AB24E4C4-344A-41DC-BD5B-5529C42F99B5}">
      <dsp:nvSpPr>
        <dsp:cNvPr id="0" name=""/>
        <dsp:cNvSpPr/>
      </dsp:nvSpPr>
      <dsp:spPr>
        <a:xfrm>
          <a:off x="4008834" y="74261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008834" y="822041"/>
        <a:ext cx="237646" cy="238286"/>
      </dsp:txXfrm>
    </dsp:sp>
    <dsp:sp modelId="{49F1484F-0560-4F21-A275-7886D277F451}">
      <dsp:nvSpPr>
        <dsp:cNvPr id="0" name=""/>
        <dsp:cNvSpPr/>
      </dsp:nvSpPr>
      <dsp:spPr>
        <a:xfrm>
          <a:off x="4489251" y="460767"/>
          <a:ext cx="1601390" cy="960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 dirty="0">
            <a:solidFill>
              <a:schemeClr val="bg1"/>
            </a:solidFill>
          </a:endParaRPr>
        </a:p>
      </dsp:txBody>
      <dsp:txXfrm>
        <a:off x="4517393" y="488909"/>
        <a:ext cx="1545106" cy="904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C13F9-5E1E-466B-BED1-F0CD02A74518}">
      <dsp:nvSpPr>
        <dsp:cNvPr id="0" name=""/>
        <dsp:cNvSpPr/>
      </dsp:nvSpPr>
      <dsp:spPr>
        <a:xfrm>
          <a:off x="3155" y="694680"/>
          <a:ext cx="1379555" cy="8277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bg1"/>
            </a:solidFill>
          </a:endParaRPr>
        </a:p>
      </dsp:txBody>
      <dsp:txXfrm>
        <a:off x="27398" y="718923"/>
        <a:ext cx="1331069" cy="779247"/>
      </dsp:txXfrm>
    </dsp:sp>
    <dsp:sp modelId="{2F25F789-52E3-4F50-A232-61DC8124B7FD}">
      <dsp:nvSpPr>
        <dsp:cNvPr id="0" name=""/>
        <dsp:cNvSpPr/>
      </dsp:nvSpPr>
      <dsp:spPr>
        <a:xfrm>
          <a:off x="1520666" y="937482"/>
          <a:ext cx="292465" cy="34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20666" y="1005908"/>
        <a:ext cx="204726" cy="205277"/>
      </dsp:txXfrm>
    </dsp:sp>
    <dsp:sp modelId="{F9F89EA2-E1BF-4251-B03A-763B047AB22D}">
      <dsp:nvSpPr>
        <dsp:cNvPr id="0" name=""/>
        <dsp:cNvSpPr/>
      </dsp:nvSpPr>
      <dsp:spPr>
        <a:xfrm>
          <a:off x="1934532" y="694680"/>
          <a:ext cx="1379555" cy="8277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bg1"/>
            </a:solidFill>
          </a:endParaRPr>
        </a:p>
      </dsp:txBody>
      <dsp:txXfrm>
        <a:off x="1958775" y="718923"/>
        <a:ext cx="1331069" cy="779247"/>
      </dsp:txXfrm>
    </dsp:sp>
    <dsp:sp modelId="{AB24E4C4-344A-41DC-BD5B-5529C42F99B5}">
      <dsp:nvSpPr>
        <dsp:cNvPr id="0" name=""/>
        <dsp:cNvSpPr/>
      </dsp:nvSpPr>
      <dsp:spPr>
        <a:xfrm>
          <a:off x="3452043" y="937482"/>
          <a:ext cx="292465" cy="34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452043" y="1005908"/>
        <a:ext cx="204726" cy="205277"/>
      </dsp:txXfrm>
    </dsp:sp>
    <dsp:sp modelId="{49F1484F-0560-4F21-A275-7886D277F451}">
      <dsp:nvSpPr>
        <dsp:cNvPr id="0" name=""/>
        <dsp:cNvSpPr/>
      </dsp:nvSpPr>
      <dsp:spPr>
        <a:xfrm>
          <a:off x="3865910" y="694680"/>
          <a:ext cx="1379555" cy="8277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bg1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bg1"/>
            </a:solidFill>
          </a:endParaRPr>
        </a:p>
      </dsp:txBody>
      <dsp:txXfrm>
        <a:off x="3890153" y="718923"/>
        <a:ext cx="1331069" cy="779247"/>
      </dsp:txXfrm>
    </dsp:sp>
    <dsp:sp modelId="{381D1C37-8048-42CC-99A7-B7E80C1123E6}">
      <dsp:nvSpPr>
        <dsp:cNvPr id="0" name=""/>
        <dsp:cNvSpPr/>
      </dsp:nvSpPr>
      <dsp:spPr>
        <a:xfrm>
          <a:off x="5383421" y="937482"/>
          <a:ext cx="292465" cy="34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383421" y="1005908"/>
        <a:ext cx="204726" cy="205277"/>
      </dsp:txXfrm>
    </dsp:sp>
    <dsp:sp modelId="{0E4D1D6E-2A43-485E-8C24-49902FEBEE91}">
      <dsp:nvSpPr>
        <dsp:cNvPr id="0" name=""/>
        <dsp:cNvSpPr/>
      </dsp:nvSpPr>
      <dsp:spPr>
        <a:xfrm>
          <a:off x="5797288" y="694680"/>
          <a:ext cx="1379555" cy="8277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bg1"/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>
            <a:solidFill>
              <a:schemeClr val="bg1"/>
            </a:solidFill>
          </a:endParaRPr>
        </a:p>
      </dsp:txBody>
      <dsp:txXfrm>
        <a:off x="5821531" y="718923"/>
        <a:ext cx="1331069" cy="7792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7D0F-30A1-46C5-8F77-69CDD206F4CC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/>
            <a:t>embrion</a:t>
          </a:r>
          <a:endParaRPr lang="en-US" sz="2400" b="1" kern="1200" dirty="0"/>
        </a:p>
      </dsp:txBody>
      <dsp:txXfrm>
        <a:off x="3210560" y="987551"/>
        <a:ext cx="1219200" cy="1016000"/>
      </dsp:txXfrm>
    </dsp:sp>
    <dsp:sp modelId="{A7A0874F-D2AA-47BD-A75C-5929CFE94411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/>
            <a:t>pui</a:t>
          </a:r>
          <a:endParaRPr lang="en-US" sz="2400" b="1" kern="1200" dirty="0"/>
        </a:p>
      </dsp:txBody>
      <dsp:txXfrm>
        <a:off x="2153920" y="2600960"/>
        <a:ext cx="1828800" cy="894080"/>
      </dsp:txXfrm>
    </dsp:sp>
    <dsp:sp modelId="{EF00CF30-DCE8-4A49-B172-A0ADE99AE4BC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adult</a:t>
          </a:r>
        </a:p>
      </dsp:txBody>
      <dsp:txXfrm>
        <a:off x="1666240" y="987551"/>
        <a:ext cx="1219200" cy="1016000"/>
      </dsp:txXfrm>
    </dsp:sp>
    <dsp:sp modelId="{45D8DC9E-8ACB-4832-888D-4D392C2199E4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AD08C-B437-45C8-AA64-25ADF3174426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D65ED-B3DB-49AF-8EDF-3375539B14ED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7D0F-30A1-46C5-8F77-69CDD206F4CC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/>
            <a:t>embrion</a:t>
          </a:r>
          <a:endParaRPr lang="en-US" sz="2400" b="1" kern="1200" dirty="0"/>
        </a:p>
      </dsp:txBody>
      <dsp:txXfrm>
        <a:off x="3210560" y="987551"/>
        <a:ext cx="1219200" cy="1016000"/>
      </dsp:txXfrm>
    </dsp:sp>
    <dsp:sp modelId="{A7A0874F-D2AA-47BD-A75C-5929CFE94411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/>
            <a:t>pui</a:t>
          </a:r>
          <a:endParaRPr lang="en-US" sz="2400" b="1" kern="1200" dirty="0"/>
        </a:p>
      </dsp:txBody>
      <dsp:txXfrm>
        <a:off x="2153920" y="2600960"/>
        <a:ext cx="1828800" cy="894080"/>
      </dsp:txXfrm>
    </dsp:sp>
    <dsp:sp modelId="{EF00CF30-DCE8-4A49-B172-A0ADE99AE4BC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adult</a:t>
          </a:r>
        </a:p>
      </dsp:txBody>
      <dsp:txXfrm>
        <a:off x="1666240" y="987551"/>
        <a:ext cx="1219200" cy="1016000"/>
      </dsp:txXfrm>
    </dsp:sp>
    <dsp:sp modelId="{45D8DC9E-8ACB-4832-888D-4D392C2199E4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AD08C-B437-45C8-AA64-25ADF3174426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D65ED-B3DB-49AF-8EDF-3375539B14ED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18DF3-E188-41FD-BC02-09439B424949}">
      <dsp:nvSpPr>
        <dsp:cNvPr id="0" name=""/>
        <dsp:cNvSpPr/>
      </dsp:nvSpPr>
      <dsp:spPr>
        <a:xfrm>
          <a:off x="29" y="216384"/>
          <a:ext cx="2848570" cy="518400"/>
        </a:xfrm>
        <a:prstGeom prst="rect">
          <a:avLst/>
        </a:prstGeom>
        <a:solidFill>
          <a:srgbClr val="F28117"/>
        </a:solidFill>
        <a:ln w="12700" cap="flat" cmpd="sng" algn="ctr">
          <a:solidFill>
            <a:srgbClr val="F2811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>
              <a:solidFill>
                <a:schemeClr val="bg1"/>
              </a:solidFill>
            </a:rPr>
            <a:t>Asemănări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9" y="216384"/>
        <a:ext cx="2848570" cy="518400"/>
      </dsp:txXfrm>
    </dsp:sp>
    <dsp:sp modelId="{8F070FF4-36A9-411A-9A66-D950B7BADD72}">
      <dsp:nvSpPr>
        <dsp:cNvPr id="0" name=""/>
        <dsp:cNvSpPr/>
      </dsp:nvSpPr>
      <dsp:spPr>
        <a:xfrm>
          <a:off x="29" y="734784"/>
          <a:ext cx="2848570" cy="311283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811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3 </a:t>
          </a:r>
          <a:r>
            <a:rPr lang="ro-RO" sz="1800" kern="1200" dirty="0"/>
            <a:t>etape principale;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prima etapă se referă la formarea și dezvoltarea embrionului;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a doua etapă are loc atunci când puiul este îngrijit de părinți;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a treia etapă este cea de adult, acesta </a:t>
          </a:r>
          <a:br>
            <a:rPr lang="ro-RO" sz="1800" kern="1200" dirty="0"/>
          </a:br>
          <a:r>
            <a:rPr lang="ro-RO" sz="1800" kern="1200" dirty="0"/>
            <a:t>căutându-și la rândul său o pereche.</a:t>
          </a:r>
          <a:endParaRPr lang="en-US" sz="1800" kern="1200" dirty="0"/>
        </a:p>
      </dsp:txBody>
      <dsp:txXfrm>
        <a:off x="29" y="734784"/>
        <a:ext cx="2848570" cy="3112830"/>
      </dsp:txXfrm>
    </dsp:sp>
    <dsp:sp modelId="{FFD7B0CD-2BFE-45A8-9A16-8DE1104C57ED}">
      <dsp:nvSpPr>
        <dsp:cNvPr id="0" name=""/>
        <dsp:cNvSpPr/>
      </dsp:nvSpPr>
      <dsp:spPr>
        <a:xfrm>
          <a:off x="3247399" y="216384"/>
          <a:ext cx="2848570" cy="518400"/>
        </a:xfrm>
        <a:prstGeom prst="rect">
          <a:avLst/>
        </a:prstGeom>
        <a:solidFill>
          <a:srgbClr val="009541"/>
        </a:solidFill>
        <a:ln w="12700" cap="flat" cmpd="sng" algn="ctr">
          <a:solidFill>
            <a:srgbClr val="0095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>
              <a:solidFill>
                <a:schemeClr val="bg1"/>
              </a:solidFill>
            </a:rPr>
            <a:t>Deosebiri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3247399" y="216384"/>
        <a:ext cx="2848570" cy="518400"/>
      </dsp:txXfrm>
    </dsp:sp>
    <dsp:sp modelId="{87F567ED-D96D-476C-8823-0A8886F3D952}">
      <dsp:nvSpPr>
        <dsp:cNvPr id="0" name=""/>
        <dsp:cNvSpPr/>
      </dsp:nvSpPr>
      <dsp:spPr>
        <a:xfrm>
          <a:off x="3247399" y="734784"/>
          <a:ext cx="2848570" cy="311283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mamiferele dau naștere puilor vii;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păsările depun ouă;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puiul de mamifer este de obicei alăptat de mamă;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puii de păsări de obicei sunt hrăniți de părinți.</a:t>
          </a:r>
          <a:endParaRPr lang="en-US" sz="1800" kern="1200" dirty="0"/>
        </a:p>
      </dsp:txBody>
      <dsp:txXfrm>
        <a:off x="3247399" y="734784"/>
        <a:ext cx="2848570" cy="31128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18DF3-E188-41FD-BC02-09439B424949}">
      <dsp:nvSpPr>
        <dsp:cNvPr id="0" name=""/>
        <dsp:cNvSpPr/>
      </dsp:nvSpPr>
      <dsp:spPr>
        <a:xfrm>
          <a:off x="29" y="34885"/>
          <a:ext cx="2848570" cy="1139428"/>
        </a:xfrm>
        <a:prstGeom prst="rect">
          <a:avLst/>
        </a:prstGeom>
        <a:solidFill>
          <a:srgbClr val="F28117"/>
        </a:solidFill>
        <a:ln w="12700" cap="flat" cmpd="sng" algn="ctr">
          <a:solidFill>
            <a:srgbClr val="F2811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>
              <a:solidFill>
                <a:schemeClr val="bg1"/>
              </a:solidFill>
            </a:rPr>
            <a:t>Asemănări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29" y="34885"/>
        <a:ext cx="2848570" cy="1139428"/>
      </dsp:txXfrm>
    </dsp:sp>
    <dsp:sp modelId="{8F070FF4-36A9-411A-9A66-D950B7BADD72}">
      <dsp:nvSpPr>
        <dsp:cNvPr id="0" name=""/>
        <dsp:cNvSpPr/>
      </dsp:nvSpPr>
      <dsp:spPr>
        <a:xfrm>
          <a:off x="0" y="1174314"/>
          <a:ext cx="2848570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811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Introdu textul aici</a:t>
          </a:r>
          <a:endParaRPr lang="en-US" sz="1800" kern="1200" dirty="0"/>
        </a:p>
      </dsp:txBody>
      <dsp:txXfrm>
        <a:off x="0" y="1174314"/>
        <a:ext cx="2848570" cy="2854800"/>
      </dsp:txXfrm>
    </dsp:sp>
    <dsp:sp modelId="{FFD7B0CD-2BFE-45A8-9A16-8DE1104C57ED}">
      <dsp:nvSpPr>
        <dsp:cNvPr id="0" name=""/>
        <dsp:cNvSpPr/>
      </dsp:nvSpPr>
      <dsp:spPr>
        <a:xfrm>
          <a:off x="3247399" y="34885"/>
          <a:ext cx="2848570" cy="1139428"/>
        </a:xfrm>
        <a:prstGeom prst="rect">
          <a:avLst/>
        </a:prstGeom>
        <a:solidFill>
          <a:srgbClr val="009541"/>
        </a:solidFill>
        <a:ln w="12700" cap="flat" cmpd="sng" algn="ctr">
          <a:solidFill>
            <a:srgbClr val="0095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>
              <a:solidFill>
                <a:schemeClr val="bg1"/>
              </a:solidFill>
            </a:rPr>
            <a:t>Deosebiri</a:t>
          </a:r>
          <a:endParaRPr lang="en-US" sz="3400" b="1" kern="1200" dirty="0">
            <a:solidFill>
              <a:schemeClr val="bg1"/>
            </a:solidFill>
          </a:endParaRPr>
        </a:p>
      </dsp:txBody>
      <dsp:txXfrm>
        <a:off x="3247399" y="34885"/>
        <a:ext cx="2848570" cy="1139428"/>
      </dsp:txXfrm>
    </dsp:sp>
    <dsp:sp modelId="{87F567ED-D96D-476C-8823-0A8886F3D952}">
      <dsp:nvSpPr>
        <dsp:cNvPr id="0" name=""/>
        <dsp:cNvSpPr/>
      </dsp:nvSpPr>
      <dsp:spPr>
        <a:xfrm>
          <a:off x="3247399" y="1174314"/>
          <a:ext cx="2848570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Introdu textul aici</a:t>
          </a:r>
          <a:endParaRPr lang="en-US" sz="1800" kern="1200" dirty="0"/>
        </a:p>
      </dsp:txBody>
      <dsp:txXfrm>
        <a:off x="3247399" y="1174314"/>
        <a:ext cx="2848570" cy="2854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7D0F-30A1-46C5-8F77-69CDD206F4CC}">
      <dsp:nvSpPr>
        <dsp:cNvPr id="0" name=""/>
        <dsp:cNvSpPr/>
      </dsp:nvSpPr>
      <dsp:spPr>
        <a:xfrm>
          <a:off x="1389075" y="251561"/>
          <a:ext cx="3413760" cy="3413760"/>
        </a:xfrm>
        <a:prstGeom prst="pie">
          <a:avLst>
            <a:gd name="adj1" fmla="val 16200000"/>
            <a:gd name="adj2" fmla="val 205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germinație</a:t>
          </a:r>
          <a:endParaRPr lang="en-US" sz="1400" b="1" kern="1200" dirty="0"/>
        </a:p>
      </dsp:txBody>
      <dsp:txXfrm>
        <a:off x="3169920" y="825398"/>
        <a:ext cx="1097280" cy="731520"/>
      </dsp:txXfrm>
    </dsp:sp>
    <dsp:sp modelId="{A7A0874F-D2AA-47BD-A75C-5929CFE94411}">
      <dsp:nvSpPr>
        <dsp:cNvPr id="0" name=""/>
        <dsp:cNvSpPr/>
      </dsp:nvSpPr>
      <dsp:spPr>
        <a:xfrm>
          <a:off x="1418336" y="342595"/>
          <a:ext cx="3413760" cy="3413760"/>
        </a:xfrm>
        <a:prstGeom prst="pie">
          <a:avLst>
            <a:gd name="adj1" fmla="val 20520000"/>
            <a:gd name="adj2" fmla="val 32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rădăcini</a:t>
          </a:r>
          <a:endParaRPr lang="en-US" sz="1400" b="1" kern="1200" dirty="0"/>
        </a:p>
      </dsp:txBody>
      <dsp:txXfrm>
        <a:off x="3616960" y="1902358"/>
        <a:ext cx="1016000" cy="812800"/>
      </dsp:txXfrm>
    </dsp:sp>
    <dsp:sp modelId="{EF00CF30-DCE8-4A49-B172-A0ADE99AE4BC}">
      <dsp:nvSpPr>
        <dsp:cNvPr id="0" name=""/>
        <dsp:cNvSpPr/>
      </dsp:nvSpPr>
      <dsp:spPr>
        <a:xfrm>
          <a:off x="1341120" y="398678"/>
          <a:ext cx="3413760" cy="3413760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frunze</a:t>
          </a:r>
          <a:endParaRPr lang="en-US" sz="1400" b="1" kern="1200" dirty="0"/>
        </a:p>
      </dsp:txBody>
      <dsp:txXfrm>
        <a:off x="2560320" y="2796438"/>
        <a:ext cx="975360" cy="894080"/>
      </dsp:txXfrm>
    </dsp:sp>
    <dsp:sp modelId="{7E71D477-0BC5-403C-9879-266029CB273E}">
      <dsp:nvSpPr>
        <dsp:cNvPr id="0" name=""/>
        <dsp:cNvSpPr/>
      </dsp:nvSpPr>
      <dsp:spPr>
        <a:xfrm>
          <a:off x="1263904" y="342595"/>
          <a:ext cx="3413760" cy="3413760"/>
        </a:xfrm>
        <a:prstGeom prst="pie">
          <a:avLst>
            <a:gd name="adj1" fmla="val 7560000"/>
            <a:gd name="adj2" fmla="val 1188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producerea semințelor</a:t>
          </a:r>
          <a:endParaRPr lang="en-US" sz="1400" b="1" kern="1200" dirty="0"/>
        </a:p>
      </dsp:txBody>
      <dsp:txXfrm>
        <a:off x="1463040" y="1902358"/>
        <a:ext cx="1016000" cy="812800"/>
      </dsp:txXfrm>
    </dsp:sp>
    <dsp:sp modelId="{7D9209F2-0D7B-43A6-BC13-E76FAED4ADCB}">
      <dsp:nvSpPr>
        <dsp:cNvPr id="0" name=""/>
        <dsp:cNvSpPr/>
      </dsp:nvSpPr>
      <dsp:spPr>
        <a:xfrm>
          <a:off x="1293164" y="251561"/>
          <a:ext cx="3413760" cy="3413760"/>
        </a:xfrm>
        <a:prstGeom prst="pie">
          <a:avLst>
            <a:gd name="adj1" fmla="val 1188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împrăștierea semințelor</a:t>
          </a:r>
          <a:endParaRPr lang="en-US" sz="1400" b="1" kern="1200" dirty="0"/>
        </a:p>
      </dsp:txBody>
      <dsp:txXfrm>
        <a:off x="1828800" y="825398"/>
        <a:ext cx="1097280" cy="731520"/>
      </dsp:txXfrm>
    </dsp:sp>
    <dsp:sp modelId="{45D8DC9E-8ACB-4832-888D-4D392C2199E4}">
      <dsp:nvSpPr>
        <dsp:cNvPr id="0" name=""/>
        <dsp:cNvSpPr/>
      </dsp:nvSpPr>
      <dsp:spPr>
        <a:xfrm>
          <a:off x="1177586" y="40233"/>
          <a:ext cx="3836416" cy="383641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AD08C-B437-45C8-AA64-25ADF3174426}">
      <dsp:nvSpPr>
        <dsp:cNvPr id="0" name=""/>
        <dsp:cNvSpPr/>
      </dsp:nvSpPr>
      <dsp:spPr>
        <a:xfrm>
          <a:off x="1207243" y="131237"/>
          <a:ext cx="3836416" cy="383641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6EFBC-6D11-4C98-AFB8-14BE0363E8CC}">
      <dsp:nvSpPr>
        <dsp:cNvPr id="0" name=""/>
        <dsp:cNvSpPr/>
      </dsp:nvSpPr>
      <dsp:spPr>
        <a:xfrm>
          <a:off x="1129792" y="187491"/>
          <a:ext cx="3836416" cy="383641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8972D-4D52-4FD3-B7EE-9735CE0A2360}">
      <dsp:nvSpPr>
        <dsp:cNvPr id="0" name=""/>
        <dsp:cNvSpPr/>
      </dsp:nvSpPr>
      <dsp:spPr>
        <a:xfrm>
          <a:off x="1052340" y="131237"/>
          <a:ext cx="3836416" cy="383641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A8ECA-352D-469A-A588-79A57BD905C1}">
      <dsp:nvSpPr>
        <dsp:cNvPr id="0" name=""/>
        <dsp:cNvSpPr/>
      </dsp:nvSpPr>
      <dsp:spPr>
        <a:xfrm>
          <a:off x="1081997" y="40233"/>
          <a:ext cx="3836416" cy="383641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7D0F-30A1-46C5-8F77-69CDD206F4CC}">
      <dsp:nvSpPr>
        <dsp:cNvPr id="0" name=""/>
        <dsp:cNvSpPr/>
      </dsp:nvSpPr>
      <dsp:spPr>
        <a:xfrm>
          <a:off x="1389075" y="251561"/>
          <a:ext cx="3413760" cy="3413760"/>
        </a:xfrm>
        <a:prstGeom prst="pie">
          <a:avLst>
            <a:gd name="adj1" fmla="val 16200000"/>
            <a:gd name="adj2" fmla="val 205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germinație</a:t>
          </a:r>
          <a:endParaRPr lang="en-US" sz="1400" b="1" kern="1200" dirty="0"/>
        </a:p>
      </dsp:txBody>
      <dsp:txXfrm>
        <a:off x="3169920" y="825398"/>
        <a:ext cx="1097280" cy="731520"/>
      </dsp:txXfrm>
    </dsp:sp>
    <dsp:sp modelId="{A7A0874F-D2AA-47BD-A75C-5929CFE94411}">
      <dsp:nvSpPr>
        <dsp:cNvPr id="0" name=""/>
        <dsp:cNvSpPr/>
      </dsp:nvSpPr>
      <dsp:spPr>
        <a:xfrm>
          <a:off x="1418336" y="342595"/>
          <a:ext cx="3413760" cy="3413760"/>
        </a:xfrm>
        <a:prstGeom prst="pie">
          <a:avLst>
            <a:gd name="adj1" fmla="val 20520000"/>
            <a:gd name="adj2" fmla="val 32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rădăcini</a:t>
          </a:r>
          <a:endParaRPr lang="en-US" sz="1400" b="1" kern="1200" dirty="0"/>
        </a:p>
      </dsp:txBody>
      <dsp:txXfrm>
        <a:off x="3616960" y="1902358"/>
        <a:ext cx="1016000" cy="812800"/>
      </dsp:txXfrm>
    </dsp:sp>
    <dsp:sp modelId="{EF00CF30-DCE8-4A49-B172-A0ADE99AE4BC}">
      <dsp:nvSpPr>
        <dsp:cNvPr id="0" name=""/>
        <dsp:cNvSpPr/>
      </dsp:nvSpPr>
      <dsp:spPr>
        <a:xfrm>
          <a:off x="1341120" y="398678"/>
          <a:ext cx="3413760" cy="3413760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frunze</a:t>
          </a:r>
          <a:endParaRPr lang="en-US" sz="1400" b="1" kern="1200" dirty="0"/>
        </a:p>
      </dsp:txBody>
      <dsp:txXfrm>
        <a:off x="2560320" y="2796438"/>
        <a:ext cx="975360" cy="894080"/>
      </dsp:txXfrm>
    </dsp:sp>
    <dsp:sp modelId="{7E71D477-0BC5-403C-9879-266029CB273E}">
      <dsp:nvSpPr>
        <dsp:cNvPr id="0" name=""/>
        <dsp:cNvSpPr/>
      </dsp:nvSpPr>
      <dsp:spPr>
        <a:xfrm>
          <a:off x="1263904" y="342595"/>
          <a:ext cx="3413760" cy="3413760"/>
        </a:xfrm>
        <a:prstGeom prst="pie">
          <a:avLst>
            <a:gd name="adj1" fmla="val 7560000"/>
            <a:gd name="adj2" fmla="val 1188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producerea semințelor</a:t>
          </a:r>
          <a:endParaRPr lang="en-US" sz="1400" b="1" kern="1200" dirty="0"/>
        </a:p>
      </dsp:txBody>
      <dsp:txXfrm>
        <a:off x="1463040" y="1902358"/>
        <a:ext cx="1016000" cy="812800"/>
      </dsp:txXfrm>
    </dsp:sp>
    <dsp:sp modelId="{7D9209F2-0D7B-43A6-BC13-E76FAED4ADCB}">
      <dsp:nvSpPr>
        <dsp:cNvPr id="0" name=""/>
        <dsp:cNvSpPr/>
      </dsp:nvSpPr>
      <dsp:spPr>
        <a:xfrm>
          <a:off x="1293164" y="251561"/>
          <a:ext cx="3413760" cy="3413760"/>
        </a:xfrm>
        <a:prstGeom prst="pie">
          <a:avLst>
            <a:gd name="adj1" fmla="val 1188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/>
            <a:t>împrăștierea semințelor</a:t>
          </a:r>
          <a:endParaRPr lang="en-US" sz="1400" b="1" kern="1200" dirty="0"/>
        </a:p>
      </dsp:txBody>
      <dsp:txXfrm>
        <a:off x="1828800" y="825398"/>
        <a:ext cx="1097280" cy="731520"/>
      </dsp:txXfrm>
    </dsp:sp>
    <dsp:sp modelId="{45D8DC9E-8ACB-4832-888D-4D392C2199E4}">
      <dsp:nvSpPr>
        <dsp:cNvPr id="0" name=""/>
        <dsp:cNvSpPr/>
      </dsp:nvSpPr>
      <dsp:spPr>
        <a:xfrm>
          <a:off x="1177586" y="40233"/>
          <a:ext cx="3836416" cy="383641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AD08C-B437-45C8-AA64-25ADF3174426}">
      <dsp:nvSpPr>
        <dsp:cNvPr id="0" name=""/>
        <dsp:cNvSpPr/>
      </dsp:nvSpPr>
      <dsp:spPr>
        <a:xfrm>
          <a:off x="1207243" y="131237"/>
          <a:ext cx="3836416" cy="383641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6EFBC-6D11-4C98-AFB8-14BE0363E8CC}">
      <dsp:nvSpPr>
        <dsp:cNvPr id="0" name=""/>
        <dsp:cNvSpPr/>
      </dsp:nvSpPr>
      <dsp:spPr>
        <a:xfrm>
          <a:off x="1129792" y="187491"/>
          <a:ext cx="3836416" cy="383641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8972D-4D52-4FD3-B7EE-9735CE0A2360}">
      <dsp:nvSpPr>
        <dsp:cNvPr id="0" name=""/>
        <dsp:cNvSpPr/>
      </dsp:nvSpPr>
      <dsp:spPr>
        <a:xfrm>
          <a:off x="1052340" y="131237"/>
          <a:ext cx="3836416" cy="383641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A8ECA-352D-469A-A588-79A57BD905C1}">
      <dsp:nvSpPr>
        <dsp:cNvPr id="0" name=""/>
        <dsp:cNvSpPr/>
      </dsp:nvSpPr>
      <dsp:spPr>
        <a:xfrm>
          <a:off x="1081997" y="40233"/>
          <a:ext cx="3836416" cy="383641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D21DD7-B337-4453-B9E1-20E784C077F5}" type="datetimeFigureOut">
              <a:rPr lang="en-GB"/>
              <a:pPr>
                <a:defRPr/>
              </a:pPr>
              <a:t>28/11/2023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A6620A-CE18-498A-8AC8-B87848E13F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695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D50B25E-4392-4EB4-ADDB-459D45E9C75C}" type="datetimeFigureOut">
              <a:rPr lang="en-GB"/>
              <a:pPr>
                <a:defRPr/>
              </a:pPr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ED3325-F036-4575-BE86-20758CB43A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685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0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31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07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diagramData" Target="../diagrams/data2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39.jpeg"/><Relationship Id="rId10" Type="http://schemas.openxmlformats.org/officeDocument/2006/relationships/diagramColors" Target="../diagrams/colors3.xml"/><Relationship Id="rId19" Type="http://schemas.openxmlformats.org/officeDocument/2006/relationships/slide" Target="slide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slide" Target="slide2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slide" Target="slide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slide" Target="slide2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4.xml"/><Relationship Id="rId7" Type="http://schemas.openxmlformats.org/officeDocument/2006/relationships/slide" Target="slide1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slide" Target="slide6.xml"/><Relationship Id="rId9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slide" Target="slide2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066925"/>
            <a:ext cx="2470150" cy="1646238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t="13794" r="12802" b="4870"/>
          <a:stretch/>
        </p:blipFill>
        <p:spPr>
          <a:xfrm>
            <a:off x="6806840" y="3990121"/>
            <a:ext cx="1581510" cy="206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9821" r="14746" b="6834"/>
          <a:stretch/>
        </p:blipFill>
        <p:spPr>
          <a:xfrm>
            <a:off x="3183420" y="3990121"/>
            <a:ext cx="1889583" cy="2102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3" r="34066"/>
          <a:stretch/>
        </p:blipFill>
        <p:spPr>
          <a:xfrm>
            <a:off x="755648" y="2067429"/>
            <a:ext cx="1979942" cy="191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74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Insect</a:t>
            </a:r>
            <a:r>
              <a:rPr lang="ro-RO" altLang="en-US" sz="3600" dirty="0"/>
              <a:t>e</a:t>
            </a:r>
            <a:endParaRPr lang="en-GB" altLang="en-US" sz="3600" dirty="0"/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6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Majoritatea insectelor parcurg o </a:t>
            </a:r>
            <a:r>
              <a:rPr lang="ro-RO" altLang="en-US" b="1" dirty="0"/>
              <a:t>metamorfoză </a:t>
            </a:r>
            <a:r>
              <a:rPr lang="ro-RO" altLang="en-US" dirty="0"/>
              <a:t>completă</a:t>
            </a:r>
            <a:r>
              <a:rPr lang="en-GB" altLang="en-US" dirty="0"/>
              <a:t>. </a:t>
            </a:r>
            <a:r>
              <a:rPr lang="ro-RO" altLang="en-US" dirty="0"/>
              <a:t>Aceasta implică 4 etape principale</a:t>
            </a:r>
            <a:r>
              <a:rPr lang="en-GB" altLang="en-US" dirty="0"/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3613" y="2184400"/>
            <a:ext cx="1012825" cy="1133566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Ouăle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ro-RO" sz="1400" dirty="0">
                <a:solidFill>
                  <a:schemeClr val="tx1"/>
                </a:solidFill>
              </a:rPr>
              <a:t>sunt depuse de insecta femelă.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1325" y="4260850"/>
            <a:ext cx="1949450" cy="1797050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Din ouă iese o </a:t>
            </a:r>
            <a:r>
              <a:rPr lang="en-GB" sz="1400" b="1" dirty="0" err="1">
                <a:solidFill>
                  <a:schemeClr val="tx1"/>
                </a:solidFill>
              </a:rPr>
              <a:t>larv</a:t>
            </a:r>
            <a:r>
              <a:rPr lang="ro-RO" sz="1400" b="1" dirty="0">
                <a:solidFill>
                  <a:schemeClr val="tx1"/>
                </a:solidFill>
              </a:rPr>
              <a:t>ă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Aceasta nu seamănă deloc cu adultul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Ea e diferită de la o specie la alta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Formele obișnuite sunt omizile și viermii.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5663" y="3452813"/>
            <a:ext cx="1349375" cy="908050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Adultul </a:t>
            </a:r>
            <a:r>
              <a:rPr lang="ro-RO" sz="1400" dirty="0">
                <a:solidFill>
                  <a:schemeClr val="tx1"/>
                </a:solidFill>
              </a:rPr>
              <a:t>iese din pupă și se maturizează.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" y="4451350"/>
            <a:ext cx="2492058" cy="1805759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Insect</a:t>
            </a:r>
            <a:r>
              <a:rPr lang="ro-RO" sz="1400" b="1" dirty="0">
                <a:solidFill>
                  <a:schemeClr val="bg1"/>
                </a:solidFill>
              </a:rPr>
              <a:t>ele</a:t>
            </a:r>
            <a:r>
              <a:rPr lang="en-GB" sz="1400" b="1" dirty="0">
                <a:solidFill>
                  <a:schemeClr val="bg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ies din ouă;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unele se aseamănă cu părinții și năpârlesc atunci când cresc;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unele se metamorfozează (tinerii și adulții arată diferit).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2263" y="2625725"/>
            <a:ext cx="2633662" cy="158908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P</a:t>
            </a:r>
            <a:r>
              <a:rPr lang="en-GB" sz="1400" b="1" dirty="0" err="1">
                <a:solidFill>
                  <a:schemeClr val="tx1"/>
                </a:solidFill>
              </a:rPr>
              <a:t>upa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ro-RO" sz="1400" dirty="0">
                <a:solidFill>
                  <a:schemeClr val="tx1"/>
                </a:solidFill>
              </a:rPr>
              <a:t>se formează atunci când larva năpârlește pentru ultima dată</a:t>
            </a:r>
            <a:r>
              <a:rPr lang="en-GB" sz="1400" dirty="0">
                <a:solidFill>
                  <a:schemeClr val="tx1"/>
                </a:solidFill>
              </a:rPr>
              <a:t>. Pupa </a:t>
            </a:r>
            <a:r>
              <a:rPr lang="ro-RO" sz="1400" dirty="0">
                <a:solidFill>
                  <a:schemeClr val="tx1"/>
                </a:solidFill>
              </a:rPr>
              <a:t>are un înveliș protector dur și adesea camuflat. Larva se transformă complet în interiorul pupei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421" name="TextBox 21"/>
          <p:cNvSpPr txBox="1">
            <a:spLocks noChangeArrowheads="1"/>
          </p:cNvSpPr>
          <p:nvPr/>
        </p:nvSpPr>
        <p:spPr bwMode="auto">
          <a:xfrm>
            <a:off x="2657475" y="6245225"/>
            <a:ext cx="389255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Strange Ones, Eran Finkle and Sandy_R (@flickr.com) - granted under creative commons licence – attribution</a:t>
            </a:r>
          </a:p>
        </p:txBody>
      </p:sp>
      <p:sp>
        <p:nvSpPr>
          <p:cNvPr id="17" name="Arrow: Left 16">
            <a:hlinkClick r:id="rId6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  <p:sp>
        <p:nvSpPr>
          <p:cNvPr id="18" name="Rectangle 17"/>
          <p:cNvSpPr/>
          <p:nvPr/>
        </p:nvSpPr>
        <p:spPr>
          <a:xfrm>
            <a:off x="7713663" y="1931988"/>
            <a:ext cx="674687" cy="252412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0" y="2246723"/>
            <a:ext cx="3368879" cy="269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0" y="2246723"/>
            <a:ext cx="3070649" cy="2042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93" y="4408098"/>
            <a:ext cx="1237352" cy="164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8437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Insect</a:t>
            </a:r>
            <a:r>
              <a:rPr lang="ro-RO" altLang="en-US" sz="3600" dirty="0"/>
              <a:t>e</a:t>
            </a:r>
            <a:endParaRPr lang="en-GB" altLang="en-US" sz="3600" dirty="0"/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ro-RO" altLang="en-US" dirty="0"/>
              <a:t>Ciclurile de viață ale insectelor care nu trec prin metamorfoză au 3 etape:</a:t>
            </a:r>
            <a:endParaRPr lang="en-GB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7280275" y="2351088"/>
            <a:ext cx="1106079" cy="103187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Ouăle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ro-RO" sz="1400" dirty="0">
                <a:solidFill>
                  <a:schemeClr val="tx1"/>
                </a:solidFill>
              </a:rPr>
              <a:t>sunt depuse de insecta femelă.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00" y="4041775"/>
            <a:ext cx="2220913" cy="158273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Nimfa se dezvoltă, devenind </a:t>
            </a:r>
            <a:r>
              <a:rPr lang="en-GB" sz="1400" b="1" dirty="0">
                <a:solidFill>
                  <a:schemeClr val="tx1"/>
                </a:solidFill>
              </a:rPr>
              <a:t>adult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ro-RO" sz="1400" dirty="0">
                <a:solidFill>
                  <a:schemeClr val="tx1"/>
                </a:solidFill>
              </a:rPr>
              <a:t>uneori năpârlind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La insectele înaripate, aripile complet funcționale marchează stadiul de adult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62463" y="5037138"/>
            <a:ext cx="3925887" cy="1014412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Din ouă eclozează </a:t>
            </a:r>
            <a:r>
              <a:rPr lang="ro-RO" sz="1400" b="1" dirty="0">
                <a:solidFill>
                  <a:schemeClr val="tx1"/>
                </a:solidFill>
              </a:rPr>
              <a:t>nimfe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Aspectul variază în funcție de specie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Nimfele arată precum o insectă adultă mai mică și adesea împart același habitat și hrană cu adultul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442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leopard gecko, Dano and Tony Cyphert (@flickr.com) - granted under creative commons licence – attribution</a:t>
            </a:r>
          </a:p>
        </p:txBody>
      </p:sp>
      <p:sp>
        <p:nvSpPr>
          <p:cNvPr id="14" name="Arrow: Left 13">
            <a:hlinkClick r:id="rId5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245100" y="2947988"/>
            <a:ext cx="3143250" cy="3143250"/>
          </a:xfrm>
          <a:prstGeom prst="ellipse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45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Insect</a:t>
            </a:r>
            <a:r>
              <a:rPr lang="ro-RO" altLang="en-US" sz="3600" dirty="0"/>
              <a:t>e</a:t>
            </a:r>
            <a:endParaRPr lang="en-GB" altLang="en-US" sz="3600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endParaRPr lang="en-GB" altLang="en-US" dirty="0"/>
          </a:p>
          <a:p>
            <a:pPr algn="ctr" eaLnBrk="1" hangingPunct="1"/>
            <a:r>
              <a:rPr lang="ro-RO" altLang="en-US" dirty="0"/>
              <a:t>Cercetează ciclurile de viață a 2 insecte.</a:t>
            </a:r>
            <a:endParaRPr lang="en-GB" altLang="en-US" dirty="0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755650" y="2217738"/>
            <a:ext cx="3351213" cy="263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o-RO" altLang="en-US" dirty="0">
                <a:solidFill>
                  <a:srgbClr val="009541"/>
                </a:solidFill>
              </a:rPr>
              <a:t>Explică științific stilul de viață al fiecăreia</a:t>
            </a:r>
            <a:r>
              <a:rPr lang="en-GB" altLang="en-US" dirty="0">
                <a:solidFill>
                  <a:srgbClr val="009541"/>
                </a:solidFill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>
              <a:solidFill>
                <a:srgbClr val="00954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dirty="0" err="1">
                <a:solidFill>
                  <a:srgbClr val="009541"/>
                </a:solidFill>
              </a:rPr>
              <a:t>Compar</a:t>
            </a:r>
            <a:r>
              <a:rPr lang="ro-RO" altLang="en-US" dirty="0">
                <a:solidFill>
                  <a:srgbClr val="009541"/>
                </a:solidFill>
              </a:rPr>
              <a:t>ă</a:t>
            </a:r>
            <a:r>
              <a:rPr lang="en-GB" altLang="en-US" dirty="0">
                <a:solidFill>
                  <a:srgbClr val="009541"/>
                </a:solidFill>
              </a:rPr>
              <a:t> </a:t>
            </a:r>
            <a:r>
              <a:rPr lang="ro-RO" altLang="en-US" dirty="0">
                <a:solidFill>
                  <a:srgbClr val="009541"/>
                </a:solidFill>
              </a:rPr>
              <a:t>ciclurile de viață:</a:t>
            </a:r>
            <a:r>
              <a:rPr lang="en-GB" altLang="en-US" dirty="0">
                <a:solidFill>
                  <a:srgbClr val="009541"/>
                </a:solidFill>
              </a:rPr>
              <a:t> </a:t>
            </a:r>
            <a:r>
              <a:rPr lang="ro-RO" altLang="en-US" dirty="0">
                <a:solidFill>
                  <a:srgbClr val="009541"/>
                </a:solidFill>
              </a:rPr>
              <a:t>ce este asemănător, ce este diferit</a:t>
            </a:r>
            <a:r>
              <a:rPr lang="en-GB" altLang="en-US" dirty="0">
                <a:solidFill>
                  <a:srgbClr val="009541"/>
                </a:solidFill>
              </a:rPr>
              <a:t>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dirty="0">
              <a:solidFill>
                <a:srgbClr val="00954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o-RO" altLang="en-US" dirty="0">
                <a:solidFill>
                  <a:srgbClr val="009541"/>
                </a:solidFill>
              </a:rPr>
              <a:t>Gândește-te cum ai putea să-ți prezinți ideile</a:t>
            </a:r>
            <a:r>
              <a:rPr lang="en-GB" altLang="en-US" dirty="0">
                <a:solidFill>
                  <a:srgbClr val="009541"/>
                </a:solidFill>
              </a:rPr>
              <a:t>.</a:t>
            </a:r>
          </a:p>
        </p:txBody>
      </p:sp>
      <p:pic>
        <p:nvPicPr>
          <p:cNvPr id="194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011738"/>
            <a:ext cx="15017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978025"/>
            <a:ext cx="32210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4994275"/>
            <a:ext cx="342423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4090988"/>
            <a:ext cx="225583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3536950"/>
            <a:ext cx="1600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Left 10">
            <a:hlinkClick r:id="rId7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Insect</a:t>
            </a:r>
            <a:r>
              <a:rPr lang="ro-RO" altLang="en-US" sz="3600" dirty="0"/>
              <a:t>e</a:t>
            </a:r>
            <a:endParaRPr lang="en-GB" altLang="en-US" sz="3600" dirty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755650" y="1270000"/>
            <a:ext cx="7750175" cy="6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insectelor care trec printr-o metamorfoză completă au 4 etape:</a:t>
            </a:r>
            <a:endParaRPr lang="en-GB" altLang="en-US" dirty="0"/>
          </a:p>
        </p:txBody>
      </p:sp>
      <p:sp>
        <p:nvSpPr>
          <p:cNvPr id="20484" name="Title 20"/>
          <p:cNvSpPr>
            <a:spLocks/>
          </p:cNvSpPr>
          <p:nvPr/>
        </p:nvSpPr>
        <p:spPr bwMode="auto">
          <a:xfrm>
            <a:off x="2276475" y="2187575"/>
            <a:ext cx="4708525" cy="6000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o-RO" altLang="en-US" sz="2400" dirty="0">
                <a:solidFill>
                  <a:srgbClr val="009541"/>
                </a:solidFill>
                <a:latin typeface="+mn-lt"/>
              </a:rPr>
              <a:t>metamorfoză</a:t>
            </a:r>
            <a:r>
              <a:rPr lang="ro-RO" altLang="en-US" sz="2400" b="1" dirty="0">
                <a:solidFill>
                  <a:srgbClr val="009541"/>
                </a:solidFill>
                <a:latin typeface="Twinkl SemiBold" pitchFamily="2" charset="0"/>
              </a:rPr>
              <a:t> completă</a:t>
            </a:r>
            <a:endParaRPr lang="en-GB" altLang="en-US" sz="2400" dirty="0">
              <a:solidFill>
                <a:srgbClr val="009541"/>
              </a:solidFill>
              <a:latin typeface="Twinkl Light" pitchFamily="2" charset="0"/>
            </a:endParaRPr>
          </a:p>
        </p:txBody>
      </p:sp>
      <p:sp>
        <p:nvSpPr>
          <p:cNvPr id="20485" name="Title 20"/>
          <p:cNvSpPr>
            <a:spLocks/>
          </p:cNvSpPr>
          <p:nvPr/>
        </p:nvSpPr>
        <p:spPr bwMode="auto">
          <a:xfrm>
            <a:off x="2071688" y="4210050"/>
            <a:ext cx="5118100" cy="5619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o-RO" altLang="en-US" sz="2400" dirty="0">
                <a:solidFill>
                  <a:srgbClr val="009541"/>
                </a:solidFill>
              </a:rPr>
              <a:t>metamorfoză</a:t>
            </a:r>
            <a:r>
              <a:rPr lang="ro-RO" altLang="en-US" sz="2400" b="1" dirty="0">
                <a:solidFill>
                  <a:srgbClr val="009541"/>
                </a:solidFill>
                <a:latin typeface="Twinkl SemiBold" pitchFamily="2" charset="0"/>
              </a:rPr>
              <a:t> incompletă</a:t>
            </a:r>
            <a:endParaRPr lang="en-GB" altLang="en-US" sz="2400" dirty="0">
              <a:solidFill>
                <a:srgbClr val="009541"/>
              </a:solidFill>
              <a:latin typeface="Twinkl Light" pitchFamily="2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484812" y="4490952"/>
          <a:ext cx="6096000" cy="188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995062" y="2242401"/>
          <a:ext cx="7179999" cy="221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9"/>
          <a:stretch/>
        </p:blipFill>
        <p:spPr>
          <a:xfrm>
            <a:off x="1541418" y="4971958"/>
            <a:ext cx="1584959" cy="932236"/>
          </a:xfrm>
          <a:prstGeom prst="roundRect">
            <a:avLst>
              <a:gd name="adj" fmla="val 7323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1"/>
          <a:stretch/>
        </p:blipFill>
        <p:spPr>
          <a:xfrm>
            <a:off x="6000206" y="4971958"/>
            <a:ext cx="1636461" cy="932236"/>
          </a:xfrm>
          <a:prstGeom prst="roundRect">
            <a:avLst>
              <a:gd name="adj" fmla="val 11062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0899" y="4850888"/>
            <a:ext cx="871873" cy="116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5" b="23648"/>
          <a:stretch/>
        </p:blipFill>
        <p:spPr>
          <a:xfrm>
            <a:off x="982001" y="2957533"/>
            <a:ext cx="1370136" cy="806671"/>
          </a:xfrm>
          <a:prstGeom prst="roundRect">
            <a:avLst>
              <a:gd name="adj" fmla="val 7926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t="45611" r="12802" b="19137"/>
          <a:stretch/>
        </p:blipFill>
        <p:spPr>
          <a:xfrm>
            <a:off x="2921480" y="2957533"/>
            <a:ext cx="1374476" cy="806671"/>
          </a:xfrm>
          <a:prstGeom prst="roundRect">
            <a:avLst>
              <a:gd name="adj" fmla="val 8825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25381" r="14746" b="30322"/>
          <a:stretch/>
        </p:blipFill>
        <p:spPr>
          <a:xfrm>
            <a:off x="4858045" y="2957533"/>
            <a:ext cx="1363913" cy="806671"/>
          </a:xfrm>
          <a:prstGeom prst="roundRect">
            <a:avLst>
              <a:gd name="adj" fmla="val 7199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26335" r="34066" b="23236"/>
          <a:stretch/>
        </p:blipFill>
        <p:spPr>
          <a:xfrm>
            <a:off x="6784047" y="2957532"/>
            <a:ext cx="1377952" cy="806671"/>
          </a:xfrm>
          <a:prstGeom prst="roundRect">
            <a:avLst>
              <a:gd name="adj" fmla="val 10190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0" name="Arrow: Left 19">
            <a:hlinkClick r:id="rId19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82" y="2129126"/>
            <a:ext cx="2142468" cy="1606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9" y="3605349"/>
            <a:ext cx="2704991" cy="2452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/>
          <a:stretch/>
        </p:blipFill>
        <p:spPr>
          <a:xfrm>
            <a:off x="755650" y="2129126"/>
            <a:ext cx="2582773" cy="223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150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Păsări</a:t>
            </a:r>
            <a:endParaRPr lang="en-GB" altLang="en-US" sz="3600" dirty="0"/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păsărilor include 3 etape principale:</a:t>
            </a:r>
            <a:endParaRPr lang="en-GB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4157663" y="2128838"/>
            <a:ext cx="2220912" cy="105727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Ouăle sunt depuse de mamă, apoi ambii părinți au grijă de ele până ce eclozează.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8363" y="4002088"/>
            <a:ext cx="1296987" cy="2006826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Părinții hrănesc tânăra pasăre până ce este destul de mare să zboare și să-și caute singură hrana.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4073525"/>
            <a:ext cx="2582863" cy="83978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Adultul singur de obicei caută compania unei perechi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4987925"/>
            <a:ext cx="2582863" cy="1069975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bg1"/>
                </a:solidFill>
              </a:rPr>
              <a:t>Păsările</a:t>
            </a:r>
            <a:r>
              <a:rPr lang="en-GB" sz="1400" b="1" dirty="0">
                <a:solidFill>
                  <a:schemeClr val="bg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pene și aripi;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sânge cald;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depun ouă.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151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4383314"/>
            <a:ext cx="125571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rrow: Left 11">
            <a:hlinkClick r:id="rId6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  <p:sp>
        <p:nvSpPr>
          <p:cNvPr id="13" name="Rectangle 12"/>
          <p:cNvSpPr/>
          <p:nvPr/>
        </p:nvSpPr>
        <p:spPr>
          <a:xfrm>
            <a:off x="7713663" y="1847850"/>
            <a:ext cx="674687" cy="252413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518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Katie@!, portmanteaus and mazaletel (@flickr.com) - granted under creative commons licence – attribution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Cicluri de viață</a:t>
            </a:r>
            <a:endParaRPr lang="en-GB" altLang="en-US" sz="3600" dirty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ro-RO" altLang="en-US" dirty="0"/>
              <a:t>Compararea a două cicluri de viață.</a:t>
            </a:r>
            <a:endParaRPr lang="en-GB" altLang="en-US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-408317" y="190595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487948" y="190595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Arrow: Left 6">
            <a:hlinkClick r:id="rId12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Cicluri de viață</a:t>
            </a:r>
            <a:endParaRPr lang="en-GB" altLang="en-US" sz="3600" dirty="0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compară ciclurile de viață ale mamiferelor și păsărilor.</a:t>
            </a:r>
            <a:endParaRPr lang="en-GB" alt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82763137"/>
              </p:ext>
            </p:extLst>
          </p:nvPr>
        </p:nvGraphicFramePr>
        <p:xfrm>
          <a:off x="1524000" y="18283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Left 5">
            <a:hlinkClick r:id="rId7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0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0075" cy="993775"/>
          </a:xfrm>
        </p:spPr>
        <p:txBody>
          <a:bodyPr/>
          <a:lstStyle/>
          <a:p>
            <a:r>
              <a:rPr lang="ro-RO" altLang="en-US" sz="3600" dirty="0"/>
              <a:t>Cicluri de viață</a:t>
            </a:r>
            <a:r>
              <a:rPr lang="en-GB" altLang="en-US" sz="3600" dirty="0"/>
              <a:t>– </a:t>
            </a:r>
            <a:r>
              <a:rPr lang="ro-RO" altLang="en-US" sz="3600" dirty="0"/>
              <a:t>mamifere și păsări</a:t>
            </a:r>
            <a:endParaRPr lang="en-GB" altLang="en-US" sz="3600" dirty="0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Compară ciclurile de viață ale</a:t>
            </a:r>
            <a:r>
              <a:rPr lang="en-GB" altLang="en-US" dirty="0"/>
              <a:t>: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524000" y="18283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Left 5">
            <a:hlinkClick r:id="rId7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9641" y="3414533"/>
            <a:ext cx="1988709" cy="265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13" y="3754824"/>
            <a:ext cx="1726959" cy="230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1" y="2024098"/>
            <a:ext cx="1520414" cy="1318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"/>
          <a:stretch/>
        </p:blipFill>
        <p:spPr>
          <a:xfrm rot="5400000" flipV="1">
            <a:off x="429221" y="2373099"/>
            <a:ext cx="2887422" cy="2210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56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Planta cu flori</a:t>
            </a:r>
            <a:endParaRPr lang="en-GB" altLang="en-US" sz="3600" dirty="0"/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plantei de fasole are 5 etape:</a:t>
            </a:r>
            <a:endParaRPr lang="en-GB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5006975" y="2120900"/>
            <a:ext cx="2019300" cy="72548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 err="1">
                <a:solidFill>
                  <a:schemeClr val="tx1"/>
                </a:solidFill>
              </a:rPr>
              <a:t>Germina</a:t>
            </a:r>
            <a:r>
              <a:rPr lang="ro-RO" sz="1400" b="1" dirty="0" err="1">
                <a:solidFill>
                  <a:schemeClr val="tx1"/>
                </a:solidFill>
              </a:rPr>
              <a:t>ția</a:t>
            </a:r>
            <a:r>
              <a:rPr lang="en-GB" sz="1400" dirty="0">
                <a:solidFill>
                  <a:schemeClr val="tx1"/>
                </a:solidFill>
              </a:rPr>
              <a:t>: </a:t>
            </a:r>
            <a:r>
              <a:rPr lang="ro-RO" sz="1400" dirty="0">
                <a:solidFill>
                  <a:schemeClr val="tx1"/>
                </a:solidFill>
              </a:rPr>
              <a:t>Sămânța începe să se dezvolte în condiții potrivite.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650" y="4987925"/>
            <a:ext cx="2222500" cy="1069975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bg1"/>
                </a:solidFill>
              </a:rPr>
              <a:t>Plantele cu flori</a:t>
            </a:r>
            <a:r>
              <a:rPr lang="en-GB" sz="1400" b="1" dirty="0">
                <a:solidFill>
                  <a:schemeClr val="bg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flori;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florile produc semințe;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semințele  devin răsaduri.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1555" y="2960688"/>
            <a:ext cx="3043646" cy="305026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Cresc rădăcini, adesea sub pământ.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2150" y="4649788"/>
            <a:ext cx="1543050" cy="1331912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Se formează o tulpină și frunze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ro-RO" sz="1400" dirty="0">
                <a:solidFill>
                  <a:schemeClr val="tx1"/>
                </a:solidFill>
              </a:rPr>
              <a:t>iar planta îți produce singură hrana </a:t>
            </a:r>
            <a:r>
              <a:rPr lang="en-GB" sz="1400" dirty="0">
                <a:solidFill>
                  <a:schemeClr val="tx1"/>
                </a:solidFill>
              </a:rPr>
              <a:t>(</a:t>
            </a:r>
            <a:r>
              <a:rPr lang="ro-RO" sz="1400" dirty="0">
                <a:solidFill>
                  <a:schemeClr val="tx1"/>
                </a:solidFill>
              </a:rPr>
              <a:t>fotosinteză</a:t>
            </a:r>
            <a:r>
              <a:rPr lang="en-GB" sz="14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67225" y="3754438"/>
            <a:ext cx="1123678" cy="158432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Polenul din flori este folosit pentru crearea semințelor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93988" y="2035175"/>
            <a:ext cx="1541462" cy="141922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Semințele sunt împrăștiate pentru a nu se lupta cu planta mamă pentru spațiu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5614" name="TextBox 21"/>
          <p:cNvSpPr txBox="1">
            <a:spLocks noChangeArrowheads="1"/>
          </p:cNvSpPr>
          <p:nvPr/>
        </p:nvSpPr>
        <p:spPr bwMode="auto">
          <a:xfrm>
            <a:off x="2166938" y="6245225"/>
            <a:ext cx="4859337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Royal Tasmanian Botanical Gardens, tjmwatson, Tony Austin and OakleyOriginals (@flickr.com) - granted under creative commons licence – attribution</a:t>
            </a:r>
          </a:p>
        </p:txBody>
      </p:sp>
      <p:sp>
        <p:nvSpPr>
          <p:cNvPr id="22" name="Arrow: Left 21">
            <a:hlinkClick r:id="rId6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  <p:sp>
        <p:nvSpPr>
          <p:cNvPr id="23" name="Rectangle 22"/>
          <p:cNvSpPr/>
          <p:nvPr/>
        </p:nvSpPr>
        <p:spPr>
          <a:xfrm>
            <a:off x="7713663" y="1752600"/>
            <a:ext cx="674687" cy="252413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4" y="2034790"/>
            <a:ext cx="2813088" cy="210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15938"/>
          <a:stretch/>
        </p:blipFill>
        <p:spPr>
          <a:xfrm>
            <a:off x="5772737" y="2034790"/>
            <a:ext cx="2615613" cy="261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1"/>
          <a:stretch/>
        </p:blipFill>
        <p:spPr>
          <a:xfrm>
            <a:off x="3654316" y="4232094"/>
            <a:ext cx="2046098" cy="1825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55" y="4717240"/>
            <a:ext cx="1005495" cy="134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663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/>
              <a:t>Planta fără </a:t>
            </a:r>
            <a:r>
              <a:rPr lang="ro-RO" altLang="en-US" sz="3600" dirty="0"/>
              <a:t>flori</a:t>
            </a:r>
            <a:endParaRPr lang="en-GB" altLang="en-US" sz="3600" dirty="0"/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unei ferigi are 5 etape principale:</a:t>
            </a:r>
            <a:endParaRPr lang="en-GB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4865688" y="2120900"/>
            <a:ext cx="2019300" cy="72548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 err="1">
                <a:solidFill>
                  <a:schemeClr val="tx1"/>
                </a:solidFill>
              </a:rPr>
              <a:t>Germina</a:t>
            </a:r>
            <a:r>
              <a:rPr lang="ro-RO" sz="1400" b="1" dirty="0" err="1">
                <a:solidFill>
                  <a:schemeClr val="tx1"/>
                </a:solidFill>
              </a:rPr>
              <a:t>ția</a:t>
            </a:r>
            <a:r>
              <a:rPr lang="en-GB" sz="1400" dirty="0">
                <a:solidFill>
                  <a:schemeClr val="tx1"/>
                </a:solidFill>
              </a:rPr>
              <a:t>: </a:t>
            </a:r>
            <a:r>
              <a:rPr lang="ro-RO" sz="1400" dirty="0">
                <a:solidFill>
                  <a:schemeClr val="tx1"/>
                </a:solidFill>
              </a:rPr>
              <a:t>Sămânța începe să se dezvolte în condiții potrivite.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650" y="4799013"/>
            <a:ext cx="2825750" cy="1258887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bg1"/>
                </a:solidFill>
              </a:rPr>
              <a:t>Plantele fără flori</a:t>
            </a:r>
            <a:r>
              <a:rPr lang="en-GB" sz="1400" b="1" dirty="0">
                <a:solidFill>
                  <a:schemeClr val="bg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nu au flori;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semințele sau sporii sunt produși prin împrăștierea polenului </a:t>
            </a:r>
            <a:r>
              <a:rPr lang="en-GB" sz="1400" dirty="0">
                <a:solidFill>
                  <a:schemeClr val="bg1"/>
                </a:solidFill>
              </a:rPr>
              <a:t>(</a:t>
            </a:r>
            <a:r>
              <a:rPr lang="ro-RO" sz="1400" dirty="0">
                <a:solidFill>
                  <a:schemeClr val="bg1"/>
                </a:solidFill>
              </a:rPr>
              <a:t>de ex., de vânt</a:t>
            </a:r>
            <a:r>
              <a:rPr lang="en-GB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40481" y="2960688"/>
            <a:ext cx="3044508" cy="25277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Cresc rădăcini, adesea sub pământ.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2150" y="4719638"/>
            <a:ext cx="1543050" cy="1338262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Se formează o tulpină și frunze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ro-RO" sz="1400" dirty="0">
                <a:solidFill>
                  <a:schemeClr val="tx1"/>
                </a:solidFill>
              </a:rPr>
              <a:t>iar planta îți produce singură hrana </a:t>
            </a:r>
            <a:r>
              <a:rPr lang="en-GB" sz="1400" dirty="0">
                <a:solidFill>
                  <a:schemeClr val="tx1"/>
                </a:solidFill>
              </a:rPr>
              <a:t>(</a:t>
            </a:r>
            <a:r>
              <a:rPr lang="ro-RO" sz="1400" dirty="0">
                <a:solidFill>
                  <a:schemeClr val="tx1"/>
                </a:solidFill>
              </a:rPr>
              <a:t>fotosinteză</a:t>
            </a:r>
            <a:r>
              <a:rPr lang="en-GB" sz="14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73475" y="3587750"/>
            <a:ext cx="2027238" cy="563563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Se produc semințe</a:t>
            </a:r>
            <a:r>
              <a:rPr lang="en-GB" sz="1400" dirty="0">
                <a:solidFill>
                  <a:schemeClr val="tx1"/>
                </a:solidFill>
              </a:rPr>
              <a:t> (</a:t>
            </a:r>
            <a:r>
              <a:rPr lang="ro-RO" sz="1400" dirty="0">
                <a:solidFill>
                  <a:schemeClr val="tx1"/>
                </a:solidFill>
              </a:rPr>
              <a:t>fără flori</a:t>
            </a:r>
            <a:r>
              <a:rPr lang="en-GB" sz="1400" dirty="0">
                <a:solidFill>
                  <a:schemeClr val="tx1"/>
                </a:solidFill>
              </a:rPr>
              <a:t>)</a:t>
            </a:r>
            <a:r>
              <a:rPr lang="ro-RO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650" y="3686175"/>
            <a:ext cx="2825750" cy="889000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Semințele sunt împrăștiate pentru a nu se lupta cu planta mamă pentru spațiu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638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rambla, Benjamin Pender and b4b2 (@flickr.com) - granted under creative commons licence – attribution</a:t>
            </a:r>
          </a:p>
        </p:txBody>
      </p:sp>
      <p:sp>
        <p:nvSpPr>
          <p:cNvPr id="26" name="Arrow: Left 25">
            <a:hlinkClick r:id="rId6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  <p:sp>
        <p:nvSpPr>
          <p:cNvPr id="27" name="Rectangle 26"/>
          <p:cNvSpPr/>
          <p:nvPr/>
        </p:nvSpPr>
        <p:spPr>
          <a:xfrm>
            <a:off x="7713663" y="1760538"/>
            <a:ext cx="674687" cy="252412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C</a:t>
            </a:r>
            <a:r>
              <a:rPr lang="ro-RO" altLang="en-US" sz="3600" dirty="0" err="1"/>
              <a:t>uprins</a:t>
            </a:r>
            <a:endParaRPr lang="en-GB" altLang="en-US" sz="3600" dirty="0"/>
          </a:p>
        </p:txBody>
      </p:sp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755650" y="1473200"/>
            <a:ext cx="3816350" cy="588963"/>
          </a:xfrm>
          <a:prstGeom prst="rect">
            <a:avLst/>
          </a:prstGeom>
          <a:solidFill>
            <a:srgbClr val="F2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Ce este un ciclu de viață</a:t>
            </a:r>
            <a:r>
              <a:rPr lang="en-GB" dirty="0"/>
              <a:t>?</a:t>
            </a: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755650" y="2173288"/>
            <a:ext cx="3816350" cy="588962"/>
          </a:xfrm>
          <a:prstGeom prst="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Mamifere</a:t>
            </a:r>
            <a:endParaRPr lang="en-GB" dirty="0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755650" y="2873375"/>
            <a:ext cx="3816350" cy="588963"/>
          </a:xfrm>
          <a:prstGeom prst="rect">
            <a:avLst/>
          </a:prstGeom>
          <a:solidFill>
            <a:srgbClr val="F2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Amfibieni</a:t>
            </a:r>
            <a:endParaRPr lang="en-GB" dirty="0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768350" y="3573463"/>
            <a:ext cx="3816350" cy="588962"/>
          </a:xfrm>
          <a:prstGeom prst="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Reptile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722813" y="1473200"/>
            <a:ext cx="3816350" cy="588963"/>
          </a:xfrm>
          <a:prstGeom prst="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Insect</a:t>
            </a:r>
            <a:r>
              <a:rPr lang="ro-RO" dirty="0"/>
              <a:t>e</a:t>
            </a:r>
            <a:endParaRPr lang="en-GB" dirty="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710113" y="2173288"/>
            <a:ext cx="3816350" cy="588962"/>
          </a:xfrm>
          <a:prstGeom prst="rect">
            <a:avLst/>
          </a:prstGeom>
          <a:solidFill>
            <a:srgbClr val="F2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Păsări</a:t>
            </a:r>
            <a:endParaRPr lang="en-GB" dirty="0"/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716463" y="2873375"/>
            <a:ext cx="3816350" cy="588963"/>
          </a:xfrm>
          <a:prstGeom prst="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/>
              <a:t>Comparare</a:t>
            </a:r>
            <a:endParaRPr lang="en-GB" dirty="0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4716463" y="3573463"/>
            <a:ext cx="3816350" cy="588962"/>
          </a:xfrm>
          <a:prstGeom prst="rect">
            <a:avLst/>
          </a:prstGeom>
          <a:solidFill>
            <a:srgbClr val="F2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Plant</a:t>
            </a:r>
            <a:r>
              <a:rPr lang="ro-RO" dirty="0"/>
              <a:t>e</a:t>
            </a:r>
            <a:endParaRPr lang="en-GB" dirty="0"/>
          </a:p>
        </p:txBody>
      </p:sp>
      <p:pic>
        <p:nvPicPr>
          <p:cNvPr id="9227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476750"/>
            <a:ext cx="226536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4465638"/>
            <a:ext cx="295592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Cicluri de viață</a:t>
            </a:r>
            <a:endParaRPr lang="en-GB" altLang="en-US" sz="3600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487948" y="190595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-417847" y="190595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Arrow: Left 7">
            <a:hlinkClick r:id="rId12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Ce este un ciclu de viață</a:t>
            </a:r>
            <a:r>
              <a:rPr lang="en-GB" altLang="en-US" sz="3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270000"/>
            <a:ext cx="7632700" cy="153035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latin typeface="Twinkl" pitchFamily="50" charset="0"/>
              </a:rPr>
              <a:t>Ce este un ciclu de viață</a:t>
            </a:r>
            <a:r>
              <a:rPr lang="en-GB" dirty="0">
                <a:latin typeface="Twinkl" pitchFamily="50" charset="0"/>
              </a:rPr>
              <a:t>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latin typeface="+mn-lt"/>
              </a:rPr>
              <a:t>Ce cicluri de viață cunoști</a:t>
            </a:r>
            <a:r>
              <a:rPr lang="en-GB" dirty="0">
                <a:latin typeface="+mn-lt"/>
              </a:rPr>
              <a:t>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latin typeface="Twinkl" pitchFamily="50" charset="0"/>
              </a:rPr>
              <a:t>Poți descrie ciclul de viață al unui animal sau al unei plante</a:t>
            </a:r>
            <a:r>
              <a:rPr lang="en-GB" dirty="0">
                <a:latin typeface="Twinkl" pitchFamily="50" charset="0"/>
              </a:rPr>
              <a:t>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Twinkl" pitchFamily="50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>
                <a:latin typeface="+mn-lt"/>
              </a:rPr>
              <a:t>Împărtășește-ți ideile cu întreaga clasă.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265363"/>
            <a:ext cx="31781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Left 6">
            <a:hlinkClick r:id="rId3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970088"/>
            <a:ext cx="2219325" cy="2368550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"/>
          <a:stretch>
            <a:fillRect/>
          </a:stretch>
        </p:blipFill>
        <p:spPr bwMode="auto">
          <a:xfrm>
            <a:off x="3690938" y="3524250"/>
            <a:ext cx="2382837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12086"/>
          <a:stretch>
            <a:fillRect/>
          </a:stretch>
        </p:blipFill>
        <p:spPr bwMode="auto">
          <a:xfrm>
            <a:off x="755650" y="1997075"/>
            <a:ext cx="28400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Mamifere</a:t>
            </a:r>
            <a:endParaRPr lang="en-GB" altLang="en-US" sz="3600" dirty="0"/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unui animal are 3 etape principale</a:t>
            </a:r>
            <a:r>
              <a:rPr lang="en-GB" altLang="en-US" dirty="0"/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9310" y="2063024"/>
            <a:ext cx="1912301" cy="125888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Gestația</a:t>
            </a:r>
            <a:r>
              <a:rPr lang="en-GB" sz="1400" dirty="0">
                <a:solidFill>
                  <a:schemeClr val="tx1"/>
                </a:solidFill>
              </a:rPr>
              <a:t>: </a:t>
            </a:r>
            <a:r>
              <a:rPr lang="ro-RO" sz="1400" dirty="0">
                <a:solidFill>
                  <a:schemeClr val="tx1"/>
                </a:solidFill>
              </a:rPr>
              <a:t>Embrionul crește în pântecul mamei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ro-RO" sz="1400" dirty="0">
                <a:solidFill>
                  <a:schemeClr val="tx1"/>
                </a:solidFill>
              </a:rPr>
              <a:t>depinzând complet de aceasta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535612" y="4791075"/>
            <a:ext cx="2341291" cy="1079500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Puiul</a:t>
            </a:r>
            <a:r>
              <a:rPr lang="en-GB" sz="1400" b="1" dirty="0">
                <a:solidFill>
                  <a:schemeClr val="tx1"/>
                </a:solidFill>
              </a:rPr>
              <a:t>: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ro-RO" sz="1400" dirty="0">
                <a:solidFill>
                  <a:schemeClr val="tx1"/>
                </a:solidFill>
              </a:rPr>
              <a:t>principala perioadă de creștere și dobândire a independenței  față de părinți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3735388"/>
            <a:ext cx="3032125" cy="1055687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tx1"/>
                </a:solidFill>
              </a:rPr>
              <a:t>Adultul</a:t>
            </a:r>
            <a:r>
              <a:rPr lang="ro-RO" sz="1400" dirty="0">
                <a:solidFill>
                  <a:schemeClr val="tx1"/>
                </a:solidFill>
              </a:rPr>
              <a:t> independent de obicei caută compania altor semeni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Femelele adulte își alăptează puii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4838700"/>
            <a:ext cx="2840038" cy="1254125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bg1"/>
                </a:solidFill>
              </a:rPr>
              <a:t>Mamiferele:</a:t>
            </a:r>
            <a:endParaRPr lang="en-GB" sz="1400" b="1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păr sau blană;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sânge cald;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nasc pui vii;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își hrănesc puii cu lapte.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275" name="TextBox 21"/>
          <p:cNvSpPr txBox="1">
            <a:spLocks noChangeArrowheads="1"/>
          </p:cNvSpPr>
          <p:nvPr/>
        </p:nvSpPr>
        <p:spPr bwMode="auto">
          <a:xfrm>
            <a:off x="2619375" y="6245225"/>
            <a:ext cx="3929063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 euthman, Frank Shepherd, camerashake (@flickr.com) - granted under creative commons licence – attribution</a:t>
            </a:r>
          </a:p>
        </p:txBody>
      </p:sp>
      <p:sp>
        <p:nvSpPr>
          <p:cNvPr id="12" name="Arrow: Left 11">
            <a:hlinkClick r:id="rId5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  <p:sp>
        <p:nvSpPr>
          <p:cNvPr id="14" name="Rectangle 13"/>
          <p:cNvSpPr/>
          <p:nvPr/>
        </p:nvSpPr>
        <p:spPr>
          <a:xfrm>
            <a:off x="7713663" y="1700213"/>
            <a:ext cx="674687" cy="252412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Mamifere</a:t>
            </a:r>
            <a:endParaRPr lang="en-GB" altLang="en-US" sz="3600" dirty="0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Alege un mamifer și desenează etapele ciclului de viață</a:t>
            </a:r>
            <a:r>
              <a:rPr lang="en-GB" altLang="en-US" dirty="0"/>
              <a:t>.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695866" y="21561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3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187825"/>
            <a:ext cx="26892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Left 5">
            <a:hlinkClick r:id="rId8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16385" r="11561" b="17796"/>
          <a:stretch/>
        </p:blipFill>
        <p:spPr>
          <a:xfrm>
            <a:off x="6426368" y="1991483"/>
            <a:ext cx="1952327" cy="1150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68" y="4617729"/>
            <a:ext cx="1961982" cy="147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14517"/>
          <a:stretch/>
        </p:blipFill>
        <p:spPr>
          <a:xfrm>
            <a:off x="3521327" y="4934934"/>
            <a:ext cx="2734765" cy="115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r="8807" b="28040"/>
          <a:stretch/>
        </p:blipFill>
        <p:spPr>
          <a:xfrm>
            <a:off x="3533296" y="3149798"/>
            <a:ext cx="2202774" cy="88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11157" r="23552" b="21388"/>
          <a:stretch>
            <a:fillRect/>
          </a:stretch>
        </p:blipFill>
        <p:spPr bwMode="auto">
          <a:xfrm>
            <a:off x="774700" y="1990725"/>
            <a:ext cx="26527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Amfibieni</a:t>
            </a:r>
            <a:endParaRPr lang="en-GB" altLang="en-US" sz="3600" dirty="0"/>
          </a:p>
        </p:txBody>
      </p:sp>
      <p:sp>
        <p:nvSpPr>
          <p:cNvPr id="13320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broaștelor are 5 etape principale</a:t>
            </a:r>
            <a:r>
              <a:rPr lang="en-GB" altLang="en-US" dirty="0"/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5856288" y="2312988"/>
            <a:ext cx="1093152" cy="99191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Femela depune o masă de </a:t>
            </a:r>
            <a:r>
              <a:rPr lang="ro-RO" sz="1400" b="1" dirty="0">
                <a:solidFill>
                  <a:schemeClr val="tx1"/>
                </a:solidFill>
              </a:rPr>
              <a:t>ouă.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7823" y="3513909"/>
            <a:ext cx="1952625" cy="1345927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După</a:t>
            </a:r>
            <a:r>
              <a:rPr lang="en-GB" sz="1400" dirty="0">
                <a:solidFill>
                  <a:schemeClr val="tx1"/>
                </a:solidFill>
              </a:rPr>
              <a:t> 2-25 </a:t>
            </a:r>
            <a:r>
              <a:rPr lang="ro-RO" sz="1400" dirty="0">
                <a:solidFill>
                  <a:schemeClr val="tx1"/>
                </a:solidFill>
              </a:rPr>
              <a:t>zile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ro-RO" sz="1400" dirty="0">
                <a:solidFill>
                  <a:schemeClr val="tx1"/>
                </a:solidFill>
              </a:rPr>
              <a:t>din fiecare ou iese un 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ro-RO" sz="1400" b="1" dirty="0">
                <a:solidFill>
                  <a:schemeClr val="tx1"/>
                </a:solidFill>
              </a:rPr>
              <a:t>mormoloc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Acesta înoată și mănâncă plante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Respiră prin branhii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6463" y="4141788"/>
            <a:ext cx="2727325" cy="835161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Mormolocului îi cresc picioarele din față și i se scurtează coada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Sare din apă pe pământ.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144" y="4899025"/>
            <a:ext cx="2753632" cy="1193800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b="1" dirty="0">
                <a:solidFill>
                  <a:schemeClr val="bg1"/>
                </a:solidFill>
              </a:rPr>
              <a:t>Amfibienii:</a:t>
            </a:r>
            <a:endParaRPr lang="en-GB" sz="1400" b="1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trăiesc în apă și pe pământ;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piele umedă, vâscoasă;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depun ouă;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puii sunt diferiți de adulți.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33775" y="1989138"/>
            <a:ext cx="2201863" cy="1085850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Mormolocului îi cresc aripioare și o coadă mai puternică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Apoi i se dezvoltă plămânii și picioarele din spate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7017" y="3603625"/>
            <a:ext cx="2717075" cy="1195388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Coada dispare și începe să se hrănească cu insecte în locul plantelor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Durează </a:t>
            </a:r>
            <a:r>
              <a:rPr lang="en-GB" sz="1400" dirty="0">
                <a:solidFill>
                  <a:schemeClr val="tx1"/>
                </a:solidFill>
              </a:rPr>
              <a:t>2-4 </a:t>
            </a:r>
            <a:r>
              <a:rPr lang="ro-RO" sz="1400" dirty="0">
                <a:solidFill>
                  <a:schemeClr val="tx1"/>
                </a:solidFill>
              </a:rPr>
              <a:t>ani pentru a deveni o </a:t>
            </a:r>
            <a:r>
              <a:rPr lang="ro-RO" sz="1400" b="1" dirty="0">
                <a:solidFill>
                  <a:schemeClr val="tx1"/>
                </a:solidFill>
              </a:rPr>
              <a:t>broască</a:t>
            </a:r>
            <a:r>
              <a:rPr lang="ro-RO" sz="1400" dirty="0">
                <a:solidFill>
                  <a:schemeClr val="tx1"/>
                </a:solidFill>
              </a:rPr>
              <a:t> </a:t>
            </a:r>
            <a:r>
              <a:rPr lang="en-GB" sz="1400" b="1" dirty="0">
                <a:solidFill>
                  <a:schemeClr val="tx1"/>
                </a:solidFill>
              </a:rPr>
              <a:t>adult</a:t>
            </a:r>
            <a:r>
              <a:rPr lang="ro-RO" sz="1400" b="1" dirty="0">
                <a:solidFill>
                  <a:schemeClr val="tx1"/>
                </a:solidFill>
              </a:rPr>
              <a:t>ă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ro-RO" sz="1400" dirty="0">
                <a:solidFill>
                  <a:schemeClr val="tx1"/>
                </a:solidFill>
              </a:rPr>
              <a:t>când poate depune ouă.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327" name="TextBox 21"/>
          <p:cNvSpPr txBox="1">
            <a:spLocks noChangeArrowheads="1"/>
          </p:cNvSpPr>
          <p:nvPr/>
        </p:nvSpPr>
        <p:spPr bwMode="auto">
          <a:xfrm>
            <a:off x="2011363" y="6226175"/>
            <a:ext cx="5114925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Richard.Fisher, Anthony Masi, Benimoto, born 1945, Beckwith-Zink (Diane) (@flickr.com) - granted under creative commons licence – attribution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13663" y="1717675"/>
            <a:ext cx="674687" cy="252413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8" name="Arrow: Left 17">
            <a:hlinkClick r:id="rId7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ro-RO" altLang="en-US" sz="3600" dirty="0"/>
              <a:t>Amfibieni</a:t>
            </a:r>
            <a:endParaRPr lang="en-GB" altLang="en-US" sz="3600" dirty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ro-RO" altLang="en-US" dirty="0"/>
              <a:t>Ciclul de viață al broaștelor are 5 etape principale</a:t>
            </a:r>
            <a:r>
              <a:rPr lang="en-GB" altLang="en-US" dirty="0"/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2217738"/>
            <a:ext cx="2719070" cy="31923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>
                <a:latin typeface="+mn-lt"/>
              </a:rPr>
              <a:t>Prezintă ce ai învățat despre ciclul de viață al broaștei </a:t>
            </a:r>
            <a:r>
              <a:rPr lang="en-GB" dirty="0">
                <a:latin typeface="+mn-lt"/>
              </a:rPr>
              <a:t>(</a:t>
            </a:r>
            <a:r>
              <a:rPr lang="ro-RO" dirty="0">
                <a:latin typeface="+mn-lt"/>
              </a:rPr>
              <a:t>sau al unui alt amfibian</a:t>
            </a:r>
            <a:r>
              <a:rPr lang="en-GB" dirty="0">
                <a:latin typeface="+mn-lt"/>
              </a:rPr>
              <a:t>) </a:t>
            </a:r>
            <a:r>
              <a:rPr lang="ro-RO" dirty="0">
                <a:latin typeface="+mn-lt"/>
              </a:rPr>
              <a:t>în unul din următoarele moduri</a:t>
            </a:r>
            <a:r>
              <a:rPr lang="en-GB" dirty="0">
                <a:latin typeface="+mn-lt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solidFill>
                  <a:srgbClr val="009541"/>
                </a:solidFill>
                <a:latin typeface="+mn-lt"/>
              </a:rPr>
              <a:t>creează o prezentare PowerPoint;</a:t>
            </a:r>
            <a:endParaRPr lang="en-GB" dirty="0">
              <a:solidFill>
                <a:srgbClr val="00954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solidFill>
                  <a:srgbClr val="009541"/>
                </a:solidFill>
                <a:latin typeface="+mn-lt"/>
              </a:rPr>
              <a:t>folosește dramatizarea;</a:t>
            </a:r>
            <a:endParaRPr lang="en-GB" dirty="0">
              <a:solidFill>
                <a:srgbClr val="00954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solidFill>
                  <a:srgbClr val="009541"/>
                </a:solidFill>
                <a:latin typeface="+mn-lt"/>
              </a:rPr>
              <a:t>realizează o cărticică;</a:t>
            </a:r>
            <a:endParaRPr lang="en-GB" dirty="0">
              <a:solidFill>
                <a:srgbClr val="00954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dirty="0">
                <a:solidFill>
                  <a:srgbClr val="009541"/>
                </a:solidFill>
                <a:latin typeface="+mn-lt"/>
              </a:rPr>
              <a:t>altă idee proprie.</a:t>
            </a:r>
            <a:endParaRPr lang="en-GB" dirty="0">
              <a:solidFill>
                <a:srgbClr val="009541"/>
              </a:solidFill>
              <a:latin typeface="+mn-lt"/>
            </a:endParaRP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085975"/>
            <a:ext cx="4678362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rrow: Left 17">
            <a:hlinkClick r:id="rId3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630613"/>
            <a:ext cx="190658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16924" r="4019" b="8284"/>
          <a:stretch>
            <a:fillRect/>
          </a:stretch>
        </p:blipFill>
        <p:spPr bwMode="auto">
          <a:xfrm>
            <a:off x="755650" y="1790700"/>
            <a:ext cx="2927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r="2615"/>
          <a:stretch>
            <a:fillRect/>
          </a:stretch>
        </p:blipFill>
        <p:spPr bwMode="auto">
          <a:xfrm>
            <a:off x="6756400" y="1781175"/>
            <a:ext cx="163195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6"/>
          <a:stretch>
            <a:fillRect/>
          </a:stretch>
        </p:blipFill>
        <p:spPr bwMode="auto">
          <a:xfrm>
            <a:off x="6867525" y="3686175"/>
            <a:ext cx="15208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Reptile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795838" y="1785938"/>
            <a:ext cx="2071687" cy="184467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Femela depune ouă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În fiecare ou începe să se dezvolte un embrion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Majoritatea reptilelor își îngroapă ouăle și le lasă să eclozeze singure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4991100"/>
            <a:ext cx="2376488" cy="1066800"/>
          </a:xfrm>
          <a:prstGeom prst="rect">
            <a:avLst/>
          </a:prstGeom>
          <a:solidFill>
            <a:srgbClr val="00954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Reptile</a:t>
            </a:r>
            <a:r>
              <a:rPr lang="ro-RO" sz="1400" b="1" dirty="0">
                <a:solidFill>
                  <a:schemeClr val="bg1"/>
                </a:solidFill>
              </a:rPr>
              <a:t>le</a:t>
            </a:r>
            <a:r>
              <a:rPr lang="en-GB" sz="1400" b="1" dirty="0">
                <a:solidFill>
                  <a:schemeClr val="bg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majoritatea eclozează;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sânge rece;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chemeClr val="bg1"/>
                </a:solidFill>
              </a:rPr>
              <a:t>au piele uscată, solzoasă;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370" name="TextBox 21"/>
          <p:cNvSpPr txBox="1">
            <a:spLocks noChangeArrowheads="1"/>
          </p:cNvSpPr>
          <p:nvPr/>
        </p:nvSpPr>
        <p:spPr bwMode="auto">
          <a:xfrm>
            <a:off x="2359025" y="6245225"/>
            <a:ext cx="4446588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vastateparksstaff, EraPhernalia Vintage, MyFWCmedia, Eric Kilby (@flickr.com) - granted under creative commons licence – attribution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40375" y="4991100"/>
            <a:ext cx="2847975" cy="1063625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Atunci când puiul este complet format</a:t>
            </a:r>
            <a:r>
              <a:rPr lang="en-GB" sz="1400" dirty="0">
                <a:solidFill>
                  <a:schemeClr val="tx1"/>
                </a:solidFill>
              </a:rPr>
              <a:t>, </a:t>
            </a:r>
            <a:r>
              <a:rPr lang="ro-RO" sz="1400" dirty="0">
                <a:solidFill>
                  <a:schemeClr val="tx1"/>
                </a:solidFill>
              </a:rPr>
              <a:t>acesta folosește un dinte special, ca un cioc, pentru a sparge coaja și a ieși (adică a ecloza).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09850" y="3154363"/>
            <a:ext cx="2097088" cy="1836737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Puiul începe să crească și devine un tânăr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Acesta arată precum reptila adultă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  <a:r>
              <a:rPr lang="ro-RO" sz="1400" dirty="0">
                <a:solidFill>
                  <a:schemeClr val="tx1"/>
                </a:solidFill>
              </a:rPr>
              <a:t>Crește încet, pe parcursul unei perioade de timp mai lungi, până ajunge la maturitate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65500" y="1862138"/>
            <a:ext cx="1341438" cy="1136650"/>
          </a:xfrm>
          <a:prstGeom prst="rect">
            <a:avLst/>
          </a:prstGeom>
          <a:solidFill>
            <a:schemeClr val="bg1"/>
          </a:solidFill>
          <a:ln w="19050">
            <a:solidFill>
              <a:srgbClr val="F28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400" dirty="0">
                <a:solidFill>
                  <a:schemeClr val="tx1"/>
                </a:solidFill>
              </a:rPr>
              <a:t>Devenit adult, va căuta să se reproducă</a:t>
            </a:r>
            <a:r>
              <a:rPr lang="en-GB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95838" y="3727450"/>
            <a:ext cx="1960562" cy="116840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200" b="1" dirty="0">
                <a:solidFill>
                  <a:schemeClr val="bg1"/>
                </a:solidFill>
              </a:rPr>
              <a:t>Informație interesantă</a:t>
            </a:r>
            <a:endParaRPr lang="en-GB" sz="1200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>
                <a:solidFill>
                  <a:schemeClr val="bg1"/>
                </a:solidFill>
              </a:rPr>
              <a:t>Cu toate că majoritatea reptilelor depun ouă câteva specii dau naștere unor urmași vii</a:t>
            </a:r>
            <a:r>
              <a:rPr lang="en-GB" sz="11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32138" y="4991100"/>
            <a:ext cx="2374900" cy="106680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200" b="1" dirty="0">
                <a:solidFill>
                  <a:schemeClr val="bg1"/>
                </a:solidFill>
              </a:rPr>
              <a:t>Informație interesantă</a:t>
            </a:r>
            <a:endParaRPr lang="en-GB" sz="1200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>
                <a:solidFill>
                  <a:schemeClr val="bg1"/>
                </a:solidFill>
              </a:rPr>
              <a:t>Datorită faptului că mama își îngroapă ouăle și le lasă să eclozeze singure</a:t>
            </a:r>
            <a:r>
              <a:rPr lang="en-GB" sz="1100" dirty="0">
                <a:solidFill>
                  <a:schemeClr val="bg1"/>
                </a:solidFill>
              </a:rPr>
              <a:t>, </a:t>
            </a:r>
            <a:r>
              <a:rPr lang="ro-RO" sz="1100" dirty="0">
                <a:solidFill>
                  <a:schemeClr val="bg1"/>
                </a:solidFill>
              </a:rPr>
              <a:t>puii trebuie să-și poarte singuri de grijă din momentul în care ies din ou</a:t>
            </a:r>
            <a:r>
              <a:rPr lang="en-GB" sz="11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3" name="Arrow: Left 22">
            <a:hlinkClick r:id="rId6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  <p:sp>
        <p:nvSpPr>
          <p:cNvPr id="24" name="Rectangle 23"/>
          <p:cNvSpPr/>
          <p:nvPr/>
        </p:nvSpPr>
        <p:spPr>
          <a:xfrm>
            <a:off x="7713663" y="1506538"/>
            <a:ext cx="674687" cy="252412"/>
          </a:xfrm>
          <a:prstGeom prst="rect">
            <a:avLst/>
          </a:prstGeom>
          <a:solidFill>
            <a:srgbClr val="F2811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</a:rPr>
              <a:t>Start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494338" y="3884613"/>
            <a:ext cx="2173287" cy="2173287"/>
          </a:xfrm>
          <a:prstGeom prst="ellipse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1700213" y="3884613"/>
            <a:ext cx="2173287" cy="2173287"/>
          </a:xfrm>
          <a:prstGeom prst="ellipse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38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/>
              <a:t>Reptile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755650" y="1270000"/>
            <a:ext cx="7632700" cy="208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endParaRPr lang="en-GB" altLang="en-US" dirty="0"/>
          </a:p>
          <a:p>
            <a:pPr eaLnBrk="1" hangingPunct="1"/>
            <a:r>
              <a:rPr lang="ro-RO" altLang="en-US" dirty="0"/>
              <a:t>Chiar dacă toate sunt clasificate drept reptile</a:t>
            </a:r>
            <a:r>
              <a:rPr lang="en-GB" altLang="en-US" dirty="0"/>
              <a:t>, </a:t>
            </a:r>
            <a:r>
              <a:rPr lang="ro-RO" altLang="en-US" dirty="0"/>
              <a:t>ciclurile de viață ale unora dintre aceste creaturi poate fi foarte diferit de ceea ce am învățat până acum.</a:t>
            </a:r>
            <a:endParaRPr lang="en-GB" altLang="en-US" dirty="0"/>
          </a:p>
          <a:p>
            <a:pPr eaLnBrk="1" hangingPunct="1"/>
            <a:r>
              <a:rPr lang="en-GB" altLang="en-US" dirty="0"/>
              <a:t> </a:t>
            </a:r>
          </a:p>
          <a:p>
            <a:pPr eaLnBrk="1" hangingPunct="1"/>
            <a:r>
              <a:rPr lang="ro-RO" altLang="en-US" dirty="0"/>
              <a:t>Realizează o broșură pentru a ilustra diferențele dintre ciclurile de viață ale acestor două reptile:</a:t>
            </a:r>
            <a:endParaRPr lang="en-GB" altLang="en-US" dirty="0"/>
          </a:p>
        </p:txBody>
      </p:sp>
      <p:sp>
        <p:nvSpPr>
          <p:cNvPr id="16390" name="Title 20"/>
          <p:cNvSpPr>
            <a:spLocks/>
          </p:cNvSpPr>
          <p:nvPr/>
        </p:nvSpPr>
        <p:spPr bwMode="auto">
          <a:xfrm>
            <a:off x="1700213" y="3309938"/>
            <a:ext cx="2209800" cy="6000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o-RO" altLang="en-US" b="1" dirty="0">
                <a:solidFill>
                  <a:srgbClr val="009541"/>
                </a:solidFill>
                <a:latin typeface="Twinkl SemiBold" pitchFamily="2" charset="0"/>
              </a:rPr>
              <a:t>Șarpe jartieră</a:t>
            </a:r>
            <a:endParaRPr lang="en-GB" altLang="en-US" b="1" dirty="0">
              <a:solidFill>
                <a:srgbClr val="009541"/>
              </a:solidFill>
              <a:latin typeface="Twinkl SemiBold" pitchFamily="2" charset="0"/>
            </a:endParaRPr>
          </a:p>
        </p:txBody>
      </p:sp>
      <p:sp>
        <p:nvSpPr>
          <p:cNvPr id="16391" name="Title 20"/>
          <p:cNvSpPr>
            <a:spLocks/>
          </p:cNvSpPr>
          <p:nvPr/>
        </p:nvSpPr>
        <p:spPr bwMode="auto">
          <a:xfrm>
            <a:off x="5465763" y="3317875"/>
            <a:ext cx="2209800" cy="6000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b="1" dirty="0" err="1">
                <a:solidFill>
                  <a:srgbClr val="009541"/>
                </a:solidFill>
                <a:latin typeface="Twinkl SemiBold" pitchFamily="2" charset="0"/>
              </a:rPr>
              <a:t>Crocodil</a:t>
            </a:r>
            <a:endParaRPr lang="en-GB" altLang="en-US" b="1" dirty="0">
              <a:solidFill>
                <a:srgbClr val="009541"/>
              </a:solidFill>
              <a:latin typeface="Twinkl SemiBold" pitchFamily="2" charset="0"/>
            </a:endParaRPr>
          </a:p>
        </p:txBody>
      </p:sp>
      <p:pic>
        <p:nvPicPr>
          <p:cNvPr id="1639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830638"/>
            <a:ext cx="29686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146550"/>
            <a:ext cx="3478213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row: Left 15">
            <a:hlinkClick r:id="rId4" action="ppaction://hlinksldjump"/>
          </p:cNvPr>
          <p:cNvSpPr/>
          <p:nvPr/>
        </p:nvSpPr>
        <p:spPr>
          <a:xfrm>
            <a:off x="539750" y="522288"/>
            <a:ext cx="1431925" cy="366712"/>
          </a:xfrm>
          <a:prstGeom prst="leftArrow">
            <a:avLst>
              <a:gd name="adj1" fmla="val 50000"/>
              <a:gd name="adj2" fmla="val 59511"/>
            </a:avLst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dirty="0"/>
              <a:t>Înapoi la cuprins</a:t>
            </a:r>
            <a:endParaRPr lang="en-GB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331</TotalTime>
  <Words>1398</Words>
  <Application>Microsoft Office PowerPoint</Application>
  <PresentationFormat>On-screen Show (4:3)</PresentationFormat>
  <Paragraphs>198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Twinkl Light</vt:lpstr>
      <vt:lpstr>Sassoon Infant Rg</vt:lpstr>
      <vt:lpstr>Tuffy</vt:lpstr>
      <vt:lpstr>Twinkl SemiBold</vt:lpstr>
      <vt:lpstr>Twinkl</vt:lpstr>
      <vt:lpstr>Calibri</vt:lpstr>
      <vt:lpstr>Office Theme</vt:lpstr>
      <vt:lpstr>PowerPoint Presentation</vt:lpstr>
      <vt:lpstr>Cuprins</vt:lpstr>
      <vt:lpstr>Ce este un ciclu de viață?</vt:lpstr>
      <vt:lpstr>Mamifere</vt:lpstr>
      <vt:lpstr>Mamifere</vt:lpstr>
      <vt:lpstr>Amfibieni</vt:lpstr>
      <vt:lpstr>Amfibieni</vt:lpstr>
      <vt:lpstr>Reptile</vt:lpstr>
      <vt:lpstr>Reptile</vt:lpstr>
      <vt:lpstr>Insecte</vt:lpstr>
      <vt:lpstr>Insecte</vt:lpstr>
      <vt:lpstr>Insecte</vt:lpstr>
      <vt:lpstr>Insecte</vt:lpstr>
      <vt:lpstr>Păsări</vt:lpstr>
      <vt:lpstr>Cicluri de viață</vt:lpstr>
      <vt:lpstr>Cicluri de viață</vt:lpstr>
      <vt:lpstr>Cicluri de viață– mamifere și păsări</vt:lpstr>
      <vt:lpstr>Planta cu flori</vt:lpstr>
      <vt:lpstr>Planta fără flori</vt:lpstr>
      <vt:lpstr>Cicluri de viață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Mihai</cp:lastModifiedBy>
  <cp:revision>51</cp:revision>
  <dcterms:created xsi:type="dcterms:W3CDTF">2018-03-28T08:27:33Z</dcterms:created>
  <dcterms:modified xsi:type="dcterms:W3CDTF">2023-11-28T15:20:55Z</dcterms:modified>
</cp:coreProperties>
</file>