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F826A66-44C0-40FB-8EF0-5F9CE7A6D9B7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FIGURI GEOMETRICE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 spd="slow" advTm="10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Axa</a:t>
            </a:r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de </a:t>
            </a:r>
            <a:r>
              <a:rPr lang="en-US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simetrie</a:t>
            </a:r>
            <a:endParaRPr lang="en-US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Este </a:t>
            </a:r>
            <a:r>
              <a:rPr lang="en-US" sz="6600" dirty="0" err="1" smtClean="0"/>
              <a:t>linia</a:t>
            </a:r>
            <a:r>
              <a:rPr lang="en-US" sz="6600" dirty="0" smtClean="0"/>
              <a:t> care </a:t>
            </a:r>
            <a:r>
              <a:rPr lang="en-US" sz="6600" dirty="0" err="1" smtClean="0"/>
              <a:t>imparte</a:t>
            </a:r>
            <a:r>
              <a:rPr lang="en-US" sz="6600" dirty="0" smtClean="0"/>
              <a:t> o </a:t>
            </a:r>
            <a:r>
              <a:rPr lang="en-US" sz="6600" dirty="0" err="1" smtClean="0"/>
              <a:t>figura</a:t>
            </a:r>
            <a:r>
              <a:rPr lang="en-US" sz="6600" dirty="0" smtClean="0"/>
              <a:t> in </a:t>
            </a:r>
            <a:r>
              <a:rPr lang="en-US" sz="6600" dirty="0" err="1" smtClean="0"/>
              <a:t>doua</a:t>
            </a:r>
            <a:r>
              <a:rPr lang="en-US" sz="6600" dirty="0" smtClean="0"/>
              <a:t> </a:t>
            </a:r>
            <a:r>
              <a:rPr lang="en-US" sz="6600" dirty="0" err="1" smtClean="0"/>
              <a:t>parti</a:t>
            </a:r>
            <a:r>
              <a:rPr lang="en-US" sz="6600" dirty="0" smtClean="0"/>
              <a:t> </a:t>
            </a:r>
            <a:r>
              <a:rPr lang="en-US" sz="6600" dirty="0" err="1" smtClean="0"/>
              <a:t>egale</a:t>
            </a:r>
            <a:r>
              <a:rPr lang="en-US" sz="6600" dirty="0" smtClean="0"/>
              <a:t>.</a:t>
            </a:r>
            <a:endParaRPr lang="en-US" sz="6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30px-Simetria-reflexion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304800"/>
            <a:ext cx="4800600" cy="612691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53" y="977341"/>
            <a:ext cx="8752294" cy="4903317"/>
          </a:xfrm>
          <a:prstGeom prst="rect">
            <a:avLst/>
          </a:prstGeom>
        </p:spPr>
      </p:pic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image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90600" y="1791014"/>
            <a:ext cx="3172316" cy="3390586"/>
          </a:xfrm>
        </p:spPr>
      </p:pic>
      <p:pic>
        <p:nvPicPr>
          <p:cNvPr id="6" name="Content Placeholder 5" descr="DR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5121702" y="1447800"/>
            <a:ext cx="3374170" cy="3733800"/>
          </a:xfrm>
        </p:spPr>
      </p:pic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CER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95904" y="1447800"/>
            <a:ext cx="3386667" cy="4572000"/>
          </a:xfrm>
        </p:spPr>
      </p:pic>
      <p:pic>
        <p:nvPicPr>
          <p:cNvPr id="6" name="Content Placeholder 5" descr="TRIU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5661025" y="1752601"/>
            <a:ext cx="2416175" cy="3133006"/>
          </a:xfrm>
        </p:spPr>
      </p:pic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haroni" pitchFamily="2" charset="-79"/>
                <a:cs typeface="Aharoni" pitchFamily="2" charset="-79"/>
              </a:rPr>
              <a:t>Patratul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5" name="Content Placeholder 4" descr="image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219200" y="1752600"/>
            <a:ext cx="3124200" cy="36576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4000" u="sng" dirty="0" err="1" smtClean="0">
                <a:latin typeface="Aharoni" pitchFamily="2" charset="-79"/>
                <a:cs typeface="Aharoni" pitchFamily="2" charset="-79"/>
              </a:rPr>
              <a:t>Patratul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- </a:t>
            </a:r>
            <a:r>
              <a:rPr lang="en-US" sz="4000" dirty="0" err="1" smtClean="0">
                <a:latin typeface="Aharoni" pitchFamily="2" charset="-79"/>
                <a:cs typeface="Aharoni" pitchFamily="2" charset="-79"/>
              </a:rPr>
              <a:t>figura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 smtClean="0">
                <a:latin typeface="Aharoni" pitchFamily="2" charset="-79"/>
                <a:cs typeface="Aharoni" pitchFamily="2" charset="-79"/>
              </a:rPr>
              <a:t>geometrica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 cu </a:t>
            </a:r>
            <a:r>
              <a:rPr lang="en-US" sz="4000" dirty="0" err="1" smtClean="0">
                <a:latin typeface="Aharoni" pitchFamily="2" charset="-79"/>
                <a:cs typeface="Aharoni" pitchFamily="2" charset="-79"/>
              </a:rPr>
              <a:t>toate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 smtClean="0">
                <a:latin typeface="Aharoni" pitchFamily="2" charset="-79"/>
                <a:cs typeface="Aharoni" pitchFamily="2" charset="-79"/>
              </a:rPr>
              <a:t>laturile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 smtClean="0">
                <a:latin typeface="Aharoni" pitchFamily="2" charset="-79"/>
                <a:cs typeface="Aharoni" pitchFamily="2" charset="-79"/>
              </a:rPr>
              <a:t>egale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.</a:t>
            </a:r>
            <a:endParaRPr lang="en-US" sz="40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DR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02152" y="1447800"/>
            <a:ext cx="3374170" cy="45720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4000" u="sng" dirty="0" err="1" smtClean="0">
                <a:latin typeface="Aharoni" pitchFamily="2" charset="-79"/>
                <a:cs typeface="Aharoni" pitchFamily="2" charset="-79"/>
              </a:rPr>
              <a:t>Dreptunghiul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 –</a:t>
            </a:r>
            <a:r>
              <a:rPr lang="en-US" sz="4000" dirty="0" err="1" smtClean="0">
                <a:latin typeface="Aharoni" pitchFamily="2" charset="-79"/>
                <a:cs typeface="Aharoni" pitchFamily="2" charset="-79"/>
              </a:rPr>
              <a:t>figura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 smtClean="0">
                <a:latin typeface="Aharoni" pitchFamily="2" charset="-79"/>
                <a:cs typeface="Aharoni" pitchFamily="2" charset="-79"/>
              </a:rPr>
              <a:t>geometrica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 cu </a:t>
            </a:r>
            <a:r>
              <a:rPr lang="en-US" sz="4000" dirty="0" err="1" smtClean="0">
                <a:latin typeface="Aharoni" pitchFamily="2" charset="-79"/>
                <a:cs typeface="Aharoni" pitchFamily="2" charset="-79"/>
              </a:rPr>
              <a:t>laturile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 smtClean="0">
                <a:latin typeface="Aharoni" pitchFamily="2" charset="-79"/>
                <a:cs typeface="Aharoni" pitchFamily="2" charset="-79"/>
              </a:rPr>
              <a:t>egale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 smtClean="0">
                <a:latin typeface="Aharoni" pitchFamily="2" charset="-79"/>
                <a:cs typeface="Aharoni" pitchFamily="2" charset="-79"/>
              </a:rPr>
              <a:t>doua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 smtClean="0">
                <a:latin typeface="Aharoni" pitchFamily="2" charset="-79"/>
                <a:cs typeface="Aharoni" pitchFamily="2" charset="-79"/>
              </a:rPr>
              <a:t>cate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 smtClean="0">
                <a:latin typeface="Aharoni" pitchFamily="2" charset="-79"/>
                <a:cs typeface="Aharoni" pitchFamily="2" charset="-79"/>
              </a:rPr>
              <a:t>doua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.</a:t>
            </a:r>
            <a:endParaRPr lang="en-US" sz="40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CER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341966" y="2247900"/>
            <a:ext cx="2878667" cy="3886200"/>
          </a:xfrm>
        </p:spPr>
      </p:pic>
      <p:sp>
        <p:nvSpPr>
          <p:cNvPr id="6" name="Content Placeholder 5"/>
          <p:cNvSpPr>
            <a:spLocks noGrp="1"/>
          </p:cNvSpPr>
          <p:nvPr>
            <p:ph sz="half" idx="4"/>
          </p:nvPr>
        </p:nvSpPr>
        <p:spPr/>
        <p:txBody>
          <a:bodyPr>
            <a:normAutofit/>
          </a:bodyPr>
          <a:lstStyle/>
          <a:p>
            <a:r>
              <a:rPr lang="en-US" sz="5400" u="sng" dirty="0" err="1" smtClean="0">
                <a:latin typeface="Aharoni" pitchFamily="2" charset="-79"/>
                <a:cs typeface="Aharoni" pitchFamily="2" charset="-79"/>
              </a:rPr>
              <a:t>Cercul</a:t>
            </a:r>
            <a:r>
              <a:rPr lang="en-US" sz="5400" u="sng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5400" dirty="0" smtClean="0">
                <a:latin typeface="Aharoni" pitchFamily="2" charset="-79"/>
                <a:cs typeface="Aharoni" pitchFamily="2" charset="-79"/>
              </a:rPr>
              <a:t>are forma rotunda.</a:t>
            </a:r>
            <a:endParaRPr lang="en-US" sz="54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TRIU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90601" y="1600201"/>
            <a:ext cx="2946400" cy="401615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4800" u="sng" dirty="0" err="1" smtClean="0">
                <a:latin typeface="Aharoni" pitchFamily="2" charset="-79"/>
                <a:cs typeface="Aharoni" pitchFamily="2" charset="-79"/>
              </a:rPr>
              <a:t>Triunghiul</a:t>
            </a:r>
            <a:r>
              <a:rPr lang="en-US" sz="4800" dirty="0" smtClean="0">
                <a:latin typeface="Aharoni" pitchFamily="2" charset="-79"/>
                <a:cs typeface="Aharoni" pitchFamily="2" charset="-79"/>
              </a:rPr>
              <a:t>- </a:t>
            </a:r>
            <a:r>
              <a:rPr lang="en-US" sz="4800" dirty="0" err="1" smtClean="0">
                <a:latin typeface="Aharoni" pitchFamily="2" charset="-79"/>
                <a:cs typeface="Aharoni" pitchFamily="2" charset="-79"/>
              </a:rPr>
              <a:t>figura</a:t>
            </a:r>
            <a:r>
              <a:rPr lang="en-US" sz="48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800" dirty="0" err="1" smtClean="0">
                <a:latin typeface="Aharoni" pitchFamily="2" charset="-79"/>
                <a:cs typeface="Aharoni" pitchFamily="2" charset="-79"/>
              </a:rPr>
              <a:t>geometrica</a:t>
            </a:r>
            <a:r>
              <a:rPr lang="en-US" sz="4800" dirty="0" smtClean="0">
                <a:latin typeface="Aharoni" pitchFamily="2" charset="-79"/>
                <a:cs typeface="Aharoni" pitchFamily="2" charset="-79"/>
              </a:rPr>
              <a:t> cu </a:t>
            </a:r>
            <a:r>
              <a:rPr lang="en-US" sz="4800" dirty="0" err="1" smtClean="0">
                <a:latin typeface="Aharoni" pitchFamily="2" charset="-79"/>
                <a:cs typeface="Aharoni" pitchFamily="2" charset="-79"/>
              </a:rPr>
              <a:t>trei</a:t>
            </a:r>
            <a:r>
              <a:rPr lang="en-US" sz="48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800" dirty="0" err="1" smtClean="0">
                <a:latin typeface="Aharoni" pitchFamily="2" charset="-79"/>
                <a:cs typeface="Aharoni" pitchFamily="2" charset="-79"/>
              </a:rPr>
              <a:t>laturi</a:t>
            </a:r>
            <a:r>
              <a:rPr lang="en-US" sz="4800" dirty="0" smtClean="0">
                <a:latin typeface="Aharoni" pitchFamily="2" charset="-79"/>
                <a:cs typeface="Aharoni" pitchFamily="2" charset="-79"/>
              </a:rPr>
              <a:t>.</a:t>
            </a:r>
            <a:endParaRPr lang="en-US" sz="48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G 2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762000"/>
            <a:ext cx="7174461" cy="5105400"/>
          </a:xfrm>
          <a:prstGeom prst="rect">
            <a:avLst/>
          </a:prstGeom>
        </p:spPr>
      </p:pic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</TotalTime>
  <Words>48</Words>
  <Application>Microsoft Office PowerPoint</Application>
  <PresentationFormat>On-screen Show (4:3)</PresentationFormat>
  <Paragraphs>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Aharoni</vt:lpstr>
      <vt:lpstr>Franklin Gothic Book</vt:lpstr>
      <vt:lpstr>Perpetua</vt:lpstr>
      <vt:lpstr>Wingdings 2</vt:lpstr>
      <vt:lpstr>Equity</vt:lpstr>
      <vt:lpstr>FIGURI GEOMETRICE</vt:lpstr>
      <vt:lpstr>PowerPoint Presentation</vt:lpstr>
      <vt:lpstr>PowerPoint Presentation</vt:lpstr>
      <vt:lpstr>PowerPoint Presentation</vt:lpstr>
      <vt:lpstr>Patratul</vt:lpstr>
      <vt:lpstr>PowerPoint Presentation</vt:lpstr>
      <vt:lpstr>PowerPoint Presentation</vt:lpstr>
      <vt:lpstr>PowerPoint Presentation</vt:lpstr>
      <vt:lpstr>PowerPoint Presentation</vt:lpstr>
      <vt:lpstr>Axa de simetrie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FIGURI GEOMETRICE</dc:title>
  <dc:creator>User</dc:creator>
  <cp:lastModifiedBy>Mihai</cp:lastModifiedBy>
  <cp:revision>11</cp:revision>
  <dcterms:created xsi:type="dcterms:W3CDTF">2020-05-01T21:19:43Z</dcterms:created>
  <dcterms:modified xsi:type="dcterms:W3CDTF">2024-04-11T12:38:49Z</dcterms:modified>
</cp:coreProperties>
</file>